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jpg"/>
  <Override PartName="/ppt/media/image21.jpg" ContentType="image/jpg"/>
  <Override PartName="/ppt/media/image22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1" r:id="rId21"/>
    <p:sldId id="283" r:id="rId22"/>
  </p:sldIdLst>
  <p:sldSz cx="9144000" cy="5143500" type="screen16x9"/>
  <p:notesSz cx="9296400" cy="701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/>
          <a:lstStyle>
            <a:lvl1pPr algn="r">
              <a:defRPr sz="1400"/>
            </a:lvl1pPr>
          </a:lstStyle>
          <a:p>
            <a:fld id="{650F5E22-E2E2-46EB-A335-A6387F9B10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4360" tIns="52180" rIns="104360" bIns="521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</p:spPr>
        <p:txBody>
          <a:bodyPr vert="horz" lIns="104360" tIns="52180" rIns="104360" bIns="521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88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 anchor="b"/>
          <a:lstStyle>
            <a:lvl1pPr algn="r">
              <a:defRPr sz="1400"/>
            </a:lvl1pPr>
          </a:lstStyle>
          <a:p>
            <a:fld id="{F2AD1468-C96D-430B-85D3-4995BFD49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468-C96D-430B-85D3-4995BFD49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2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1468-C96D-430B-85D3-4995BFD49D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6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468-C96D-430B-85D3-4995BFD49D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990000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212529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990000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212529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990000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424449" y="2878299"/>
            <a:ext cx="720090" cy="1497965"/>
          </a:xfrm>
          <a:custGeom>
            <a:avLst/>
            <a:gdLst/>
            <a:ahLst/>
            <a:cxnLst/>
            <a:rect l="l" t="t" r="r" b="b"/>
            <a:pathLst>
              <a:path w="720090" h="1497964">
                <a:moveTo>
                  <a:pt x="0" y="1497899"/>
                </a:moveTo>
                <a:lnTo>
                  <a:pt x="0" y="0"/>
                </a:lnTo>
                <a:lnTo>
                  <a:pt x="364674" y="748949"/>
                </a:lnTo>
                <a:lnTo>
                  <a:pt x="0" y="1497899"/>
                </a:lnTo>
                <a:close/>
              </a:path>
              <a:path w="720090" h="1497964">
                <a:moveTo>
                  <a:pt x="719549" y="1477773"/>
                </a:moveTo>
                <a:lnTo>
                  <a:pt x="364674" y="748949"/>
                </a:lnTo>
                <a:lnTo>
                  <a:pt x="719549" y="20126"/>
                </a:lnTo>
                <a:lnTo>
                  <a:pt x="719549" y="1477773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853624" y="3615719"/>
            <a:ext cx="2290445" cy="1527810"/>
          </a:xfrm>
          <a:custGeom>
            <a:avLst/>
            <a:gdLst/>
            <a:ahLst/>
            <a:cxnLst/>
            <a:rect l="l" t="t" r="r" b="b"/>
            <a:pathLst>
              <a:path w="2290445" h="1527810">
                <a:moveTo>
                  <a:pt x="621256" y="0"/>
                </a:moveTo>
                <a:lnTo>
                  <a:pt x="2290375" y="0"/>
                </a:lnTo>
              </a:path>
              <a:path w="2290445" h="1527810">
                <a:moveTo>
                  <a:pt x="0" y="1527780"/>
                </a:moveTo>
                <a:lnTo>
                  <a:pt x="19" y="621237"/>
                </a:lnTo>
                <a:lnTo>
                  <a:pt x="1888" y="572687"/>
                </a:lnTo>
                <a:lnTo>
                  <a:pt x="7403" y="525160"/>
                </a:lnTo>
                <a:lnTo>
                  <a:pt x="16426" y="478793"/>
                </a:lnTo>
                <a:lnTo>
                  <a:pt x="28819" y="433724"/>
                </a:lnTo>
                <a:lnTo>
                  <a:pt x="44444" y="390091"/>
                </a:lnTo>
                <a:lnTo>
                  <a:pt x="63162" y="348032"/>
                </a:lnTo>
                <a:lnTo>
                  <a:pt x="84836" y="307686"/>
                </a:lnTo>
                <a:lnTo>
                  <a:pt x="109327" y="269191"/>
                </a:lnTo>
                <a:lnTo>
                  <a:pt x="136497" y="232685"/>
                </a:lnTo>
                <a:lnTo>
                  <a:pt x="166209" y="198305"/>
                </a:lnTo>
                <a:lnTo>
                  <a:pt x="198324" y="166190"/>
                </a:lnTo>
                <a:lnTo>
                  <a:pt x="232704" y="136478"/>
                </a:lnTo>
                <a:lnTo>
                  <a:pt x="269210" y="109308"/>
                </a:lnTo>
                <a:lnTo>
                  <a:pt x="307705" y="84817"/>
                </a:lnTo>
                <a:lnTo>
                  <a:pt x="348051" y="63143"/>
                </a:lnTo>
                <a:lnTo>
                  <a:pt x="390110" y="44424"/>
                </a:lnTo>
                <a:lnTo>
                  <a:pt x="433742" y="28800"/>
                </a:lnTo>
                <a:lnTo>
                  <a:pt x="478812" y="16407"/>
                </a:lnTo>
                <a:lnTo>
                  <a:pt x="525179" y="7384"/>
                </a:lnTo>
                <a:lnTo>
                  <a:pt x="572706" y="1869"/>
                </a:lnTo>
                <a:lnTo>
                  <a:pt x="621256" y="0"/>
                </a:lnTo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683867" y="4447917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39725" h="339725">
                <a:moveTo>
                  <a:pt x="169799" y="339599"/>
                </a:moveTo>
                <a:lnTo>
                  <a:pt x="139783" y="199816"/>
                </a:lnTo>
                <a:lnTo>
                  <a:pt x="0" y="169799"/>
                </a:lnTo>
                <a:lnTo>
                  <a:pt x="139783" y="139783"/>
                </a:lnTo>
                <a:lnTo>
                  <a:pt x="169799" y="0"/>
                </a:lnTo>
                <a:lnTo>
                  <a:pt x="199815" y="139783"/>
                </a:lnTo>
                <a:lnTo>
                  <a:pt x="339599" y="169799"/>
                </a:lnTo>
                <a:lnTo>
                  <a:pt x="199815" y="199816"/>
                </a:lnTo>
                <a:lnTo>
                  <a:pt x="169799" y="339599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92531" y="3539169"/>
            <a:ext cx="751840" cy="176530"/>
          </a:xfrm>
          <a:custGeom>
            <a:avLst/>
            <a:gdLst/>
            <a:ahLst/>
            <a:cxnLst/>
            <a:rect l="l" t="t" r="r" b="b"/>
            <a:pathLst>
              <a:path w="751840" h="176529">
                <a:moveTo>
                  <a:pt x="396599" y="176149"/>
                </a:moveTo>
                <a:lnTo>
                  <a:pt x="0" y="88074"/>
                </a:lnTo>
                <a:lnTo>
                  <a:pt x="396599" y="0"/>
                </a:lnTo>
                <a:lnTo>
                  <a:pt x="751467" y="78807"/>
                </a:lnTo>
                <a:lnTo>
                  <a:pt x="751467" y="97342"/>
                </a:lnTo>
                <a:lnTo>
                  <a:pt x="396599" y="176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392531" y="3539169"/>
            <a:ext cx="751840" cy="176530"/>
          </a:xfrm>
          <a:custGeom>
            <a:avLst/>
            <a:gdLst/>
            <a:ahLst/>
            <a:cxnLst/>
            <a:rect l="l" t="t" r="r" b="b"/>
            <a:pathLst>
              <a:path w="751840" h="176529">
                <a:moveTo>
                  <a:pt x="751467" y="97342"/>
                </a:moveTo>
                <a:lnTo>
                  <a:pt x="396599" y="176149"/>
                </a:lnTo>
                <a:lnTo>
                  <a:pt x="0" y="88074"/>
                </a:lnTo>
                <a:lnTo>
                  <a:pt x="396599" y="0"/>
                </a:lnTo>
                <a:lnTo>
                  <a:pt x="751467" y="78807"/>
                </a:lnTo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768" y="1698919"/>
            <a:ext cx="102899" cy="1028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2091689" cy="1757045"/>
          </a:xfrm>
          <a:custGeom>
            <a:avLst/>
            <a:gdLst/>
            <a:ahLst/>
            <a:cxnLst/>
            <a:rect l="l" t="t" r="r" b="b"/>
            <a:pathLst>
              <a:path w="2091689" h="1757045">
                <a:moveTo>
                  <a:pt x="1470393" y="1756443"/>
                </a:moveTo>
                <a:lnTo>
                  <a:pt x="0" y="1756443"/>
                </a:lnTo>
              </a:path>
              <a:path w="2091689" h="1757045">
                <a:moveTo>
                  <a:pt x="2091654" y="0"/>
                </a:moveTo>
                <a:lnTo>
                  <a:pt x="2091630" y="1135206"/>
                </a:lnTo>
                <a:lnTo>
                  <a:pt x="2089761" y="1183756"/>
                </a:lnTo>
                <a:lnTo>
                  <a:pt x="2084246" y="1231283"/>
                </a:lnTo>
                <a:lnTo>
                  <a:pt x="2075222" y="1277650"/>
                </a:lnTo>
                <a:lnTo>
                  <a:pt x="2062830" y="1322719"/>
                </a:lnTo>
                <a:lnTo>
                  <a:pt x="2047205" y="1366352"/>
                </a:lnTo>
                <a:lnTo>
                  <a:pt x="2028487" y="1408410"/>
                </a:lnTo>
                <a:lnTo>
                  <a:pt x="2006813" y="1448756"/>
                </a:lnTo>
                <a:lnTo>
                  <a:pt x="1982322" y="1487252"/>
                </a:lnTo>
                <a:lnTo>
                  <a:pt x="1955151" y="1523758"/>
                </a:lnTo>
                <a:lnTo>
                  <a:pt x="1925439" y="1558138"/>
                </a:lnTo>
                <a:lnTo>
                  <a:pt x="1893325" y="1590253"/>
                </a:lnTo>
                <a:lnTo>
                  <a:pt x="1858945" y="1619964"/>
                </a:lnTo>
                <a:lnTo>
                  <a:pt x="1822438" y="1647135"/>
                </a:lnTo>
                <a:lnTo>
                  <a:pt x="1783943" y="1671626"/>
                </a:lnTo>
                <a:lnTo>
                  <a:pt x="1743597" y="1693300"/>
                </a:lnTo>
                <a:lnTo>
                  <a:pt x="1701539" y="1712018"/>
                </a:lnTo>
                <a:lnTo>
                  <a:pt x="1657906" y="1727643"/>
                </a:lnTo>
                <a:lnTo>
                  <a:pt x="1612837" y="1740036"/>
                </a:lnTo>
                <a:lnTo>
                  <a:pt x="1566470" y="1749059"/>
                </a:lnTo>
                <a:lnTo>
                  <a:pt x="1518942" y="1754574"/>
                </a:lnTo>
                <a:lnTo>
                  <a:pt x="1470393" y="1756443"/>
                </a:lnTo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929019" y="369695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39725" h="339725">
                <a:moveTo>
                  <a:pt x="169799" y="339599"/>
                </a:moveTo>
                <a:lnTo>
                  <a:pt x="139783" y="199816"/>
                </a:lnTo>
                <a:lnTo>
                  <a:pt x="0" y="169799"/>
                </a:lnTo>
                <a:lnTo>
                  <a:pt x="139783" y="139783"/>
                </a:lnTo>
                <a:lnTo>
                  <a:pt x="169799" y="0"/>
                </a:lnTo>
                <a:lnTo>
                  <a:pt x="199816" y="139783"/>
                </a:lnTo>
                <a:lnTo>
                  <a:pt x="339599" y="169799"/>
                </a:lnTo>
                <a:lnTo>
                  <a:pt x="199816" y="199816"/>
                </a:lnTo>
                <a:lnTo>
                  <a:pt x="169799" y="339599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818593" y="0"/>
            <a:ext cx="560705" cy="236854"/>
          </a:xfrm>
          <a:custGeom>
            <a:avLst/>
            <a:gdLst/>
            <a:ahLst/>
            <a:cxnLst/>
            <a:rect l="l" t="t" r="r" b="b"/>
            <a:pathLst>
              <a:path w="560705" h="236854">
                <a:moveTo>
                  <a:pt x="0" y="236694"/>
                </a:moveTo>
                <a:lnTo>
                  <a:pt x="0" y="0"/>
                </a:lnTo>
                <a:lnTo>
                  <a:pt x="253720" y="0"/>
                </a:lnTo>
                <a:lnTo>
                  <a:pt x="280212" y="20444"/>
                </a:lnTo>
                <a:lnTo>
                  <a:pt x="0" y="236694"/>
                </a:lnTo>
                <a:close/>
              </a:path>
              <a:path w="560705" h="236854">
                <a:moveTo>
                  <a:pt x="560424" y="236694"/>
                </a:moveTo>
                <a:lnTo>
                  <a:pt x="280212" y="20444"/>
                </a:lnTo>
                <a:lnTo>
                  <a:pt x="306704" y="0"/>
                </a:lnTo>
                <a:lnTo>
                  <a:pt x="560424" y="0"/>
                </a:lnTo>
                <a:lnTo>
                  <a:pt x="560424" y="236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818593" y="0"/>
            <a:ext cx="560705" cy="236854"/>
          </a:xfrm>
          <a:custGeom>
            <a:avLst/>
            <a:gdLst/>
            <a:ahLst/>
            <a:cxnLst/>
            <a:rect l="l" t="t" r="r" b="b"/>
            <a:pathLst>
              <a:path w="560705" h="236854">
                <a:moveTo>
                  <a:pt x="0" y="236694"/>
                </a:moveTo>
                <a:lnTo>
                  <a:pt x="0" y="0"/>
                </a:lnTo>
              </a:path>
              <a:path w="560705" h="236854">
                <a:moveTo>
                  <a:pt x="253720" y="0"/>
                </a:moveTo>
                <a:lnTo>
                  <a:pt x="280212" y="20444"/>
                </a:lnTo>
                <a:lnTo>
                  <a:pt x="306704" y="0"/>
                </a:lnTo>
              </a:path>
              <a:path w="560705" h="236854">
                <a:moveTo>
                  <a:pt x="560424" y="0"/>
                </a:moveTo>
                <a:lnTo>
                  <a:pt x="560424" y="236694"/>
                </a:lnTo>
                <a:lnTo>
                  <a:pt x="280212" y="20444"/>
                </a:lnTo>
                <a:lnTo>
                  <a:pt x="0" y="236694"/>
                </a:lnTo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94425" y="1331449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418799" y="0"/>
                </a:moveTo>
                <a:lnTo>
                  <a:pt x="467640" y="2818"/>
                </a:lnTo>
                <a:lnTo>
                  <a:pt x="514826" y="11064"/>
                </a:lnTo>
                <a:lnTo>
                  <a:pt x="560043" y="24424"/>
                </a:lnTo>
                <a:lnTo>
                  <a:pt x="602977" y="42582"/>
                </a:lnTo>
                <a:lnTo>
                  <a:pt x="643313" y="65225"/>
                </a:lnTo>
                <a:lnTo>
                  <a:pt x="680738" y="92038"/>
                </a:lnTo>
                <a:lnTo>
                  <a:pt x="714936" y="122707"/>
                </a:lnTo>
                <a:lnTo>
                  <a:pt x="745594" y="156918"/>
                </a:lnTo>
                <a:lnTo>
                  <a:pt x="772397" y="194355"/>
                </a:lnTo>
                <a:lnTo>
                  <a:pt x="795032" y="234706"/>
                </a:lnTo>
                <a:lnTo>
                  <a:pt x="813184" y="277655"/>
                </a:lnTo>
                <a:lnTo>
                  <a:pt x="826539" y="322888"/>
                </a:lnTo>
                <a:lnTo>
                  <a:pt x="834782" y="370091"/>
                </a:lnTo>
                <a:lnTo>
                  <a:pt x="837599" y="418949"/>
                </a:lnTo>
                <a:lnTo>
                  <a:pt x="834926" y="466222"/>
                </a:lnTo>
                <a:lnTo>
                  <a:pt x="827020" y="512527"/>
                </a:lnTo>
                <a:lnTo>
                  <a:pt x="814051" y="557455"/>
                </a:lnTo>
                <a:lnTo>
                  <a:pt x="796188" y="600596"/>
                </a:lnTo>
                <a:lnTo>
                  <a:pt x="773601" y="641539"/>
                </a:lnTo>
                <a:lnTo>
                  <a:pt x="746460" y="679874"/>
                </a:lnTo>
                <a:lnTo>
                  <a:pt x="714936" y="715192"/>
                </a:lnTo>
                <a:lnTo>
                  <a:pt x="679631" y="746728"/>
                </a:lnTo>
                <a:lnTo>
                  <a:pt x="641309" y="773878"/>
                </a:lnTo>
                <a:lnTo>
                  <a:pt x="600381" y="796473"/>
                </a:lnTo>
                <a:lnTo>
                  <a:pt x="557256" y="814342"/>
                </a:lnTo>
                <a:lnTo>
                  <a:pt x="512344" y="827316"/>
                </a:lnTo>
                <a:lnTo>
                  <a:pt x="466055" y="835225"/>
                </a:lnTo>
                <a:lnTo>
                  <a:pt x="418799" y="837899"/>
                </a:lnTo>
                <a:lnTo>
                  <a:pt x="369959" y="835081"/>
                </a:lnTo>
                <a:lnTo>
                  <a:pt x="322772" y="826835"/>
                </a:lnTo>
                <a:lnTo>
                  <a:pt x="277556" y="813475"/>
                </a:lnTo>
                <a:lnTo>
                  <a:pt x="234622" y="795317"/>
                </a:lnTo>
                <a:lnTo>
                  <a:pt x="194286" y="772674"/>
                </a:lnTo>
                <a:lnTo>
                  <a:pt x="156861" y="745861"/>
                </a:lnTo>
                <a:lnTo>
                  <a:pt x="122663" y="715192"/>
                </a:lnTo>
                <a:lnTo>
                  <a:pt x="92005" y="680981"/>
                </a:lnTo>
                <a:lnTo>
                  <a:pt x="65202" y="643544"/>
                </a:lnTo>
                <a:lnTo>
                  <a:pt x="42567" y="603193"/>
                </a:lnTo>
                <a:lnTo>
                  <a:pt x="24415" y="560244"/>
                </a:lnTo>
                <a:lnTo>
                  <a:pt x="11060" y="515011"/>
                </a:lnTo>
                <a:lnTo>
                  <a:pt x="2817" y="467808"/>
                </a:lnTo>
                <a:lnTo>
                  <a:pt x="0" y="418949"/>
                </a:lnTo>
                <a:lnTo>
                  <a:pt x="2817" y="370091"/>
                </a:lnTo>
                <a:lnTo>
                  <a:pt x="11060" y="322888"/>
                </a:lnTo>
                <a:lnTo>
                  <a:pt x="24415" y="277655"/>
                </a:lnTo>
                <a:lnTo>
                  <a:pt x="42567" y="234706"/>
                </a:lnTo>
                <a:lnTo>
                  <a:pt x="65202" y="194355"/>
                </a:lnTo>
                <a:lnTo>
                  <a:pt x="92005" y="156918"/>
                </a:lnTo>
                <a:lnTo>
                  <a:pt x="122663" y="122707"/>
                </a:lnTo>
                <a:lnTo>
                  <a:pt x="156861" y="92038"/>
                </a:lnTo>
                <a:lnTo>
                  <a:pt x="194286" y="65225"/>
                </a:lnTo>
                <a:lnTo>
                  <a:pt x="234622" y="42582"/>
                </a:lnTo>
                <a:lnTo>
                  <a:pt x="277556" y="24424"/>
                </a:lnTo>
                <a:lnTo>
                  <a:pt x="322772" y="11064"/>
                </a:lnTo>
                <a:lnTo>
                  <a:pt x="369959" y="2818"/>
                </a:lnTo>
                <a:lnTo>
                  <a:pt x="418799" y="0"/>
                </a:lnTo>
                <a:close/>
              </a:path>
            </a:pathLst>
          </a:custGeom>
          <a:ln w="9524">
            <a:solidFill>
              <a:srgbClr val="009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77849" y="0"/>
            <a:ext cx="871219" cy="930275"/>
          </a:xfrm>
          <a:custGeom>
            <a:avLst/>
            <a:gdLst/>
            <a:ahLst/>
            <a:cxnLst/>
            <a:rect l="l" t="t" r="r" b="b"/>
            <a:pathLst>
              <a:path w="871219" h="930275">
                <a:moveTo>
                  <a:pt x="435299" y="930200"/>
                </a:moveTo>
                <a:lnTo>
                  <a:pt x="386182" y="927421"/>
                </a:lnTo>
                <a:lnTo>
                  <a:pt x="338070" y="919203"/>
                </a:lnTo>
                <a:lnTo>
                  <a:pt x="291388" y="905723"/>
                </a:lnTo>
                <a:lnTo>
                  <a:pt x="246564" y="887156"/>
                </a:lnTo>
                <a:lnTo>
                  <a:pt x="204023" y="863680"/>
                </a:lnTo>
                <a:lnTo>
                  <a:pt x="164192" y="835470"/>
                </a:lnTo>
                <a:lnTo>
                  <a:pt x="127496" y="802703"/>
                </a:lnTo>
                <a:lnTo>
                  <a:pt x="94729" y="766007"/>
                </a:lnTo>
                <a:lnTo>
                  <a:pt x="66519" y="726176"/>
                </a:lnTo>
                <a:lnTo>
                  <a:pt x="43043" y="683635"/>
                </a:lnTo>
                <a:lnTo>
                  <a:pt x="24476" y="638811"/>
                </a:lnTo>
                <a:lnTo>
                  <a:pt x="10996" y="592130"/>
                </a:lnTo>
                <a:lnTo>
                  <a:pt x="2778" y="544017"/>
                </a:lnTo>
                <a:lnTo>
                  <a:pt x="0" y="494900"/>
                </a:lnTo>
                <a:lnTo>
                  <a:pt x="0" y="0"/>
                </a:lnTo>
              </a:path>
              <a:path w="871219" h="930275">
                <a:moveTo>
                  <a:pt x="870606" y="0"/>
                </a:moveTo>
                <a:lnTo>
                  <a:pt x="870599" y="494900"/>
                </a:lnTo>
                <a:lnTo>
                  <a:pt x="868045" y="542330"/>
                </a:lnTo>
                <a:lnTo>
                  <a:pt x="860559" y="588282"/>
                </a:lnTo>
                <a:lnTo>
                  <a:pt x="848408" y="632488"/>
                </a:lnTo>
                <a:lnTo>
                  <a:pt x="831855" y="674684"/>
                </a:lnTo>
                <a:lnTo>
                  <a:pt x="811168" y="714604"/>
                </a:lnTo>
                <a:lnTo>
                  <a:pt x="786612" y="751982"/>
                </a:lnTo>
                <a:lnTo>
                  <a:pt x="758452" y="786553"/>
                </a:lnTo>
                <a:lnTo>
                  <a:pt x="726953" y="818052"/>
                </a:lnTo>
                <a:lnTo>
                  <a:pt x="692382" y="846212"/>
                </a:lnTo>
                <a:lnTo>
                  <a:pt x="655004" y="870768"/>
                </a:lnTo>
                <a:lnTo>
                  <a:pt x="615084" y="891455"/>
                </a:lnTo>
                <a:lnTo>
                  <a:pt x="572888" y="908008"/>
                </a:lnTo>
                <a:lnTo>
                  <a:pt x="528682" y="920159"/>
                </a:lnTo>
                <a:lnTo>
                  <a:pt x="482730" y="927645"/>
                </a:lnTo>
                <a:lnTo>
                  <a:pt x="435299" y="930200"/>
                </a:lnTo>
              </a:path>
            </a:pathLst>
          </a:custGeom>
          <a:ln w="9524">
            <a:solidFill>
              <a:srgbClr val="002D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49249" y="0"/>
            <a:ext cx="728345" cy="847090"/>
          </a:xfrm>
          <a:custGeom>
            <a:avLst/>
            <a:gdLst/>
            <a:ahLst/>
            <a:cxnLst/>
            <a:rect l="l" t="t" r="r" b="b"/>
            <a:pathLst>
              <a:path w="728345" h="847090">
                <a:moveTo>
                  <a:pt x="364049" y="846530"/>
                </a:moveTo>
                <a:lnTo>
                  <a:pt x="316197" y="843373"/>
                </a:lnTo>
                <a:lnTo>
                  <a:pt x="269570" y="834058"/>
                </a:lnTo>
                <a:lnTo>
                  <a:pt x="224734" y="818819"/>
                </a:lnTo>
                <a:lnTo>
                  <a:pt x="182254" y="797890"/>
                </a:lnTo>
                <a:lnTo>
                  <a:pt x="142696" y="771507"/>
                </a:lnTo>
                <a:lnTo>
                  <a:pt x="106627" y="739902"/>
                </a:lnTo>
                <a:lnTo>
                  <a:pt x="75023" y="703833"/>
                </a:lnTo>
                <a:lnTo>
                  <a:pt x="48640" y="664276"/>
                </a:lnTo>
                <a:lnTo>
                  <a:pt x="27711" y="621796"/>
                </a:lnTo>
                <a:lnTo>
                  <a:pt x="12472" y="576960"/>
                </a:lnTo>
                <a:lnTo>
                  <a:pt x="3157" y="530332"/>
                </a:lnTo>
                <a:lnTo>
                  <a:pt x="0" y="482480"/>
                </a:lnTo>
                <a:lnTo>
                  <a:pt x="0" y="0"/>
                </a:lnTo>
                <a:lnTo>
                  <a:pt x="728105" y="0"/>
                </a:lnTo>
                <a:lnTo>
                  <a:pt x="728099" y="482480"/>
                </a:lnTo>
                <a:lnTo>
                  <a:pt x="724776" y="531880"/>
                </a:lnTo>
                <a:lnTo>
                  <a:pt x="715095" y="579259"/>
                </a:lnTo>
                <a:lnTo>
                  <a:pt x="699491" y="624185"/>
                </a:lnTo>
                <a:lnTo>
                  <a:pt x="678396" y="666223"/>
                </a:lnTo>
                <a:lnTo>
                  <a:pt x="652245" y="704940"/>
                </a:lnTo>
                <a:lnTo>
                  <a:pt x="621472" y="739902"/>
                </a:lnTo>
                <a:lnTo>
                  <a:pt x="586510" y="770676"/>
                </a:lnTo>
                <a:lnTo>
                  <a:pt x="547792" y="796827"/>
                </a:lnTo>
                <a:lnTo>
                  <a:pt x="505754" y="817921"/>
                </a:lnTo>
                <a:lnTo>
                  <a:pt x="460828" y="833526"/>
                </a:lnTo>
                <a:lnTo>
                  <a:pt x="413449" y="843207"/>
                </a:lnTo>
                <a:lnTo>
                  <a:pt x="364049" y="846530"/>
                </a:lnTo>
                <a:close/>
              </a:path>
            </a:pathLst>
          </a:custGeom>
          <a:solidFill>
            <a:srgbClr val="002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990000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27037" y="179883"/>
            <a:ext cx="991235" cy="2047875"/>
          </a:xfrm>
          <a:custGeom>
            <a:avLst/>
            <a:gdLst/>
            <a:ahLst/>
            <a:cxnLst/>
            <a:rect l="l" t="t" r="r" b="b"/>
            <a:pathLst>
              <a:path w="991234" h="2047875">
                <a:moveTo>
                  <a:pt x="990604" y="2047508"/>
                </a:moveTo>
                <a:lnTo>
                  <a:pt x="0" y="2047496"/>
                </a:lnTo>
                <a:lnTo>
                  <a:pt x="8" y="495299"/>
                </a:lnTo>
                <a:lnTo>
                  <a:pt x="2275" y="447599"/>
                </a:lnTo>
                <a:lnTo>
                  <a:pt x="8939" y="401181"/>
                </a:lnTo>
                <a:lnTo>
                  <a:pt x="19791" y="356254"/>
                </a:lnTo>
                <a:lnTo>
                  <a:pt x="34625" y="313024"/>
                </a:lnTo>
                <a:lnTo>
                  <a:pt x="53232" y="271700"/>
                </a:lnTo>
                <a:lnTo>
                  <a:pt x="75405" y="232489"/>
                </a:lnTo>
                <a:lnTo>
                  <a:pt x="100937" y="195599"/>
                </a:lnTo>
                <a:lnTo>
                  <a:pt x="129620" y="161237"/>
                </a:lnTo>
                <a:lnTo>
                  <a:pt x="161246" y="129611"/>
                </a:lnTo>
                <a:lnTo>
                  <a:pt x="195608" y="100929"/>
                </a:lnTo>
                <a:lnTo>
                  <a:pt x="232498" y="75397"/>
                </a:lnTo>
                <a:lnTo>
                  <a:pt x="271709" y="53224"/>
                </a:lnTo>
                <a:lnTo>
                  <a:pt x="313033" y="34616"/>
                </a:lnTo>
                <a:lnTo>
                  <a:pt x="356262" y="19783"/>
                </a:lnTo>
                <a:lnTo>
                  <a:pt x="401189" y="8931"/>
                </a:lnTo>
                <a:lnTo>
                  <a:pt x="447607" y="2267"/>
                </a:lnTo>
                <a:lnTo>
                  <a:pt x="495308" y="0"/>
                </a:lnTo>
                <a:lnTo>
                  <a:pt x="544262" y="2423"/>
                </a:lnTo>
                <a:lnTo>
                  <a:pt x="592387" y="9604"/>
                </a:lnTo>
                <a:lnTo>
                  <a:pt x="639358" y="21409"/>
                </a:lnTo>
                <a:lnTo>
                  <a:pt x="684851" y="37702"/>
                </a:lnTo>
                <a:lnTo>
                  <a:pt x="728540" y="58349"/>
                </a:lnTo>
                <a:lnTo>
                  <a:pt x="770100" y="83216"/>
                </a:lnTo>
                <a:lnTo>
                  <a:pt x="809208" y="112167"/>
                </a:lnTo>
                <a:lnTo>
                  <a:pt x="845538" y="145070"/>
                </a:lnTo>
                <a:lnTo>
                  <a:pt x="878440" y="181399"/>
                </a:lnTo>
                <a:lnTo>
                  <a:pt x="907392" y="220507"/>
                </a:lnTo>
                <a:lnTo>
                  <a:pt x="932258" y="262067"/>
                </a:lnTo>
                <a:lnTo>
                  <a:pt x="952905" y="305756"/>
                </a:lnTo>
                <a:lnTo>
                  <a:pt x="969198" y="351249"/>
                </a:lnTo>
                <a:lnTo>
                  <a:pt x="981003" y="398220"/>
                </a:lnTo>
                <a:lnTo>
                  <a:pt x="988184" y="446345"/>
                </a:lnTo>
                <a:lnTo>
                  <a:pt x="990608" y="495299"/>
                </a:lnTo>
                <a:lnTo>
                  <a:pt x="990604" y="2047508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7350" y="451409"/>
            <a:ext cx="0" cy="4241165"/>
          </a:xfrm>
          <a:custGeom>
            <a:avLst/>
            <a:gdLst/>
            <a:ahLst/>
            <a:cxnLst/>
            <a:rect l="l" t="t" r="r" b="b"/>
            <a:pathLst>
              <a:path h="4241165">
                <a:moveTo>
                  <a:pt x="0" y="4240681"/>
                </a:moveTo>
                <a:lnTo>
                  <a:pt x="0" y="0"/>
                </a:lnTo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51488" y="4692090"/>
            <a:ext cx="31750" cy="45720"/>
          </a:xfrm>
          <a:custGeom>
            <a:avLst/>
            <a:gdLst/>
            <a:ahLst/>
            <a:cxnLst/>
            <a:rect l="l" t="t" r="r" b="b"/>
            <a:pathLst>
              <a:path w="31750" h="45720">
                <a:moveTo>
                  <a:pt x="15861" y="45306"/>
                </a:moveTo>
                <a:lnTo>
                  <a:pt x="0" y="22653"/>
                </a:lnTo>
                <a:lnTo>
                  <a:pt x="15861" y="0"/>
                </a:lnTo>
                <a:lnTo>
                  <a:pt x="31723" y="22653"/>
                </a:lnTo>
                <a:lnTo>
                  <a:pt x="15861" y="45306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51488" y="4692090"/>
            <a:ext cx="31750" cy="45720"/>
          </a:xfrm>
          <a:custGeom>
            <a:avLst/>
            <a:gdLst/>
            <a:ahLst/>
            <a:cxnLst/>
            <a:rect l="l" t="t" r="r" b="b"/>
            <a:pathLst>
              <a:path w="31750" h="45720">
                <a:moveTo>
                  <a:pt x="15861" y="0"/>
                </a:moveTo>
                <a:lnTo>
                  <a:pt x="0" y="22653"/>
                </a:lnTo>
                <a:lnTo>
                  <a:pt x="15861" y="45306"/>
                </a:lnTo>
                <a:lnTo>
                  <a:pt x="31723" y="22653"/>
                </a:lnTo>
                <a:lnTo>
                  <a:pt x="15861" y="0"/>
                </a:lnTo>
                <a:close/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51488" y="406103"/>
            <a:ext cx="31750" cy="45720"/>
          </a:xfrm>
          <a:custGeom>
            <a:avLst/>
            <a:gdLst/>
            <a:ahLst/>
            <a:cxnLst/>
            <a:rect l="l" t="t" r="r" b="b"/>
            <a:pathLst>
              <a:path w="31750" h="45720">
                <a:moveTo>
                  <a:pt x="15861" y="45306"/>
                </a:moveTo>
                <a:lnTo>
                  <a:pt x="0" y="22653"/>
                </a:lnTo>
                <a:lnTo>
                  <a:pt x="15861" y="0"/>
                </a:lnTo>
                <a:lnTo>
                  <a:pt x="31723" y="22653"/>
                </a:lnTo>
                <a:lnTo>
                  <a:pt x="15861" y="45306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51488" y="406103"/>
            <a:ext cx="31750" cy="45720"/>
          </a:xfrm>
          <a:custGeom>
            <a:avLst/>
            <a:gdLst/>
            <a:ahLst/>
            <a:cxnLst/>
            <a:rect l="l" t="t" r="r" b="b"/>
            <a:pathLst>
              <a:path w="31750" h="45720">
                <a:moveTo>
                  <a:pt x="15861" y="45306"/>
                </a:moveTo>
                <a:lnTo>
                  <a:pt x="31723" y="22653"/>
                </a:lnTo>
                <a:lnTo>
                  <a:pt x="15861" y="0"/>
                </a:lnTo>
                <a:lnTo>
                  <a:pt x="0" y="22653"/>
                </a:lnTo>
                <a:lnTo>
                  <a:pt x="15861" y="45306"/>
                </a:lnTo>
                <a:close/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9504" y="2302447"/>
            <a:ext cx="415925" cy="539115"/>
          </a:xfrm>
          <a:custGeom>
            <a:avLst/>
            <a:gdLst/>
            <a:ahLst/>
            <a:cxnLst/>
            <a:rect l="l" t="t" r="r" b="b"/>
            <a:pathLst>
              <a:path w="415925" h="539114">
                <a:moveTo>
                  <a:pt x="207837" y="269302"/>
                </a:moveTo>
                <a:lnTo>
                  <a:pt x="0" y="0"/>
                </a:lnTo>
                <a:lnTo>
                  <a:pt x="415675" y="0"/>
                </a:lnTo>
                <a:lnTo>
                  <a:pt x="207837" y="269302"/>
                </a:lnTo>
                <a:close/>
              </a:path>
              <a:path w="415925" h="539114">
                <a:moveTo>
                  <a:pt x="415675" y="538604"/>
                </a:moveTo>
                <a:lnTo>
                  <a:pt x="0" y="538604"/>
                </a:lnTo>
                <a:lnTo>
                  <a:pt x="207837" y="269302"/>
                </a:lnTo>
                <a:lnTo>
                  <a:pt x="415675" y="538604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753468" y="4447921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39725" h="339725">
                <a:moveTo>
                  <a:pt x="169799" y="339599"/>
                </a:moveTo>
                <a:lnTo>
                  <a:pt x="139783" y="199816"/>
                </a:lnTo>
                <a:lnTo>
                  <a:pt x="0" y="169799"/>
                </a:lnTo>
                <a:lnTo>
                  <a:pt x="139783" y="139783"/>
                </a:lnTo>
                <a:lnTo>
                  <a:pt x="169799" y="0"/>
                </a:lnTo>
                <a:lnTo>
                  <a:pt x="199816" y="139783"/>
                </a:lnTo>
                <a:lnTo>
                  <a:pt x="339599" y="169799"/>
                </a:lnTo>
                <a:lnTo>
                  <a:pt x="199816" y="199816"/>
                </a:lnTo>
                <a:lnTo>
                  <a:pt x="169799" y="339599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277868" y="137421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39725" h="339725">
                <a:moveTo>
                  <a:pt x="169799" y="339600"/>
                </a:moveTo>
                <a:lnTo>
                  <a:pt x="139783" y="199816"/>
                </a:lnTo>
                <a:lnTo>
                  <a:pt x="0" y="169799"/>
                </a:lnTo>
                <a:lnTo>
                  <a:pt x="139783" y="139783"/>
                </a:lnTo>
                <a:lnTo>
                  <a:pt x="169799" y="0"/>
                </a:lnTo>
                <a:lnTo>
                  <a:pt x="199816" y="139783"/>
                </a:lnTo>
                <a:lnTo>
                  <a:pt x="339599" y="169799"/>
                </a:lnTo>
                <a:lnTo>
                  <a:pt x="199816" y="199816"/>
                </a:lnTo>
                <a:lnTo>
                  <a:pt x="169799" y="339600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725" y="83254"/>
            <a:ext cx="877854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990000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77603" y="1398496"/>
            <a:ext cx="5319395" cy="332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212529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bit.ly/2Tynxt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bit.ly/2TtBD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marykateconro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000" y="1124249"/>
            <a:ext cx="7806055" cy="2194560"/>
          </a:xfrm>
          <a:custGeom>
            <a:avLst/>
            <a:gdLst/>
            <a:ahLst/>
            <a:cxnLst/>
            <a:rect l="l" t="t" r="r" b="b"/>
            <a:pathLst>
              <a:path w="7806055" h="2194560">
                <a:moveTo>
                  <a:pt x="0" y="0"/>
                </a:moveTo>
                <a:lnTo>
                  <a:pt x="7805999" y="0"/>
                </a:lnTo>
                <a:lnTo>
                  <a:pt x="7805999" y="2194499"/>
                </a:lnTo>
                <a:lnTo>
                  <a:pt x="0" y="2194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8987" y="1134380"/>
            <a:ext cx="50241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835">
              <a:lnSpc>
                <a:spcPct val="100000"/>
              </a:lnSpc>
              <a:spcBef>
                <a:spcPts val="100"/>
              </a:spcBef>
            </a:pPr>
            <a:r>
              <a:rPr sz="6000" spc="-10" dirty="0"/>
              <a:t>LinkedIn Optimization</a:t>
            </a:r>
            <a:endParaRPr sz="6000"/>
          </a:p>
        </p:txBody>
      </p:sp>
      <p:grpSp>
        <p:nvGrpSpPr>
          <p:cNvPr id="4" name="object 4"/>
          <p:cNvGrpSpPr/>
          <p:nvPr/>
        </p:nvGrpSpPr>
        <p:grpSpPr>
          <a:xfrm>
            <a:off x="-4762" y="369696"/>
            <a:ext cx="9153525" cy="4773930"/>
            <a:chOff x="-4762" y="369696"/>
            <a:chExt cx="9153525" cy="4773930"/>
          </a:xfrm>
        </p:grpSpPr>
        <p:sp>
          <p:nvSpPr>
            <p:cNvPr id="5" name="object 5"/>
            <p:cNvSpPr/>
            <p:nvPr/>
          </p:nvSpPr>
          <p:spPr>
            <a:xfrm>
              <a:off x="0" y="535938"/>
              <a:ext cx="1417955" cy="3114040"/>
            </a:xfrm>
            <a:custGeom>
              <a:avLst/>
              <a:gdLst/>
              <a:ahLst/>
              <a:cxnLst/>
              <a:rect l="l" t="t" r="r" b="b"/>
              <a:pathLst>
                <a:path w="1417955" h="3114040">
                  <a:moveTo>
                    <a:pt x="359074" y="3114011"/>
                  </a:moveTo>
                  <a:lnTo>
                    <a:pt x="309649" y="3112858"/>
                  </a:lnTo>
                  <a:lnTo>
                    <a:pt x="260534" y="3109419"/>
                  </a:lnTo>
                  <a:lnTo>
                    <a:pt x="211803" y="3103724"/>
                  </a:lnTo>
                  <a:lnTo>
                    <a:pt x="163528" y="3095803"/>
                  </a:lnTo>
                  <a:lnTo>
                    <a:pt x="115781" y="3085685"/>
                  </a:lnTo>
                  <a:lnTo>
                    <a:pt x="68634" y="3073401"/>
                  </a:lnTo>
                  <a:lnTo>
                    <a:pt x="22160" y="3058981"/>
                  </a:lnTo>
                  <a:lnTo>
                    <a:pt x="0" y="3050972"/>
                  </a:lnTo>
                  <a:lnTo>
                    <a:pt x="0" y="0"/>
                  </a:lnTo>
                  <a:lnTo>
                    <a:pt x="1417942" y="19"/>
                  </a:lnTo>
                  <a:lnTo>
                    <a:pt x="1417924" y="2055161"/>
                  </a:lnTo>
                  <a:lnTo>
                    <a:pt x="1416835" y="2103629"/>
                  </a:lnTo>
                  <a:lnTo>
                    <a:pt x="1413597" y="2151538"/>
                  </a:lnTo>
                  <a:lnTo>
                    <a:pt x="1408258" y="2198841"/>
                  </a:lnTo>
                  <a:lnTo>
                    <a:pt x="1400865" y="2245491"/>
                  </a:lnTo>
                  <a:lnTo>
                    <a:pt x="1391464" y="2291441"/>
                  </a:lnTo>
                  <a:lnTo>
                    <a:pt x="1380101" y="2336646"/>
                  </a:lnTo>
                  <a:lnTo>
                    <a:pt x="1366825" y="2381057"/>
                  </a:lnTo>
                  <a:lnTo>
                    <a:pt x="1351680" y="2424628"/>
                  </a:lnTo>
                  <a:lnTo>
                    <a:pt x="1334715" y="2467314"/>
                  </a:lnTo>
                  <a:lnTo>
                    <a:pt x="1315975" y="2509066"/>
                  </a:lnTo>
                  <a:lnTo>
                    <a:pt x="1295508" y="2549838"/>
                  </a:lnTo>
                  <a:lnTo>
                    <a:pt x="1273360" y="2589583"/>
                  </a:lnTo>
                  <a:lnTo>
                    <a:pt x="1249579" y="2628255"/>
                  </a:lnTo>
                  <a:lnTo>
                    <a:pt x="1224210" y="2665808"/>
                  </a:lnTo>
                  <a:lnTo>
                    <a:pt x="1197300" y="2702193"/>
                  </a:lnTo>
                  <a:lnTo>
                    <a:pt x="1168896" y="2737365"/>
                  </a:lnTo>
                  <a:lnTo>
                    <a:pt x="1139046" y="2771277"/>
                  </a:lnTo>
                  <a:lnTo>
                    <a:pt x="1107795" y="2803881"/>
                  </a:lnTo>
                  <a:lnTo>
                    <a:pt x="1075190" y="2835132"/>
                  </a:lnTo>
                  <a:lnTo>
                    <a:pt x="1041278" y="2864983"/>
                  </a:lnTo>
                  <a:lnTo>
                    <a:pt x="1006106" y="2893387"/>
                  </a:lnTo>
                  <a:lnTo>
                    <a:pt x="969721" y="2920296"/>
                  </a:lnTo>
                  <a:lnTo>
                    <a:pt x="932169" y="2945665"/>
                  </a:lnTo>
                  <a:lnTo>
                    <a:pt x="893496" y="2969447"/>
                  </a:lnTo>
                  <a:lnTo>
                    <a:pt x="853751" y="2991595"/>
                  </a:lnTo>
                  <a:lnTo>
                    <a:pt x="812979" y="3012062"/>
                  </a:lnTo>
                  <a:lnTo>
                    <a:pt x="771227" y="3030802"/>
                  </a:lnTo>
                  <a:lnTo>
                    <a:pt x="728542" y="3047767"/>
                  </a:lnTo>
                  <a:lnTo>
                    <a:pt x="684970" y="3062911"/>
                  </a:lnTo>
                  <a:lnTo>
                    <a:pt x="640559" y="3076188"/>
                  </a:lnTo>
                  <a:lnTo>
                    <a:pt x="595355" y="3087551"/>
                  </a:lnTo>
                  <a:lnTo>
                    <a:pt x="549404" y="3096952"/>
                  </a:lnTo>
                  <a:lnTo>
                    <a:pt x="502754" y="3104345"/>
                  </a:lnTo>
                  <a:lnTo>
                    <a:pt x="455451" y="3109684"/>
                  </a:lnTo>
                  <a:lnTo>
                    <a:pt x="407543" y="3112922"/>
                  </a:lnTo>
                  <a:lnTo>
                    <a:pt x="359074" y="31140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35938"/>
              <a:ext cx="1417955" cy="3114040"/>
            </a:xfrm>
            <a:custGeom>
              <a:avLst/>
              <a:gdLst/>
              <a:ahLst/>
              <a:cxnLst/>
              <a:rect l="l" t="t" r="r" b="b"/>
              <a:pathLst>
                <a:path w="1417955" h="3114040">
                  <a:moveTo>
                    <a:pt x="359074" y="3114011"/>
                  </a:moveTo>
                  <a:lnTo>
                    <a:pt x="309649" y="3112858"/>
                  </a:lnTo>
                  <a:lnTo>
                    <a:pt x="260534" y="3109419"/>
                  </a:lnTo>
                  <a:lnTo>
                    <a:pt x="211803" y="3103724"/>
                  </a:lnTo>
                  <a:lnTo>
                    <a:pt x="163528" y="3095803"/>
                  </a:lnTo>
                  <a:lnTo>
                    <a:pt x="115781" y="3085685"/>
                  </a:lnTo>
                  <a:lnTo>
                    <a:pt x="68634" y="3073401"/>
                  </a:lnTo>
                  <a:lnTo>
                    <a:pt x="22160" y="3058981"/>
                  </a:lnTo>
                  <a:lnTo>
                    <a:pt x="0" y="3050972"/>
                  </a:lnTo>
                </a:path>
                <a:path w="1417955" h="3114040">
                  <a:moveTo>
                    <a:pt x="0" y="0"/>
                  </a:moveTo>
                  <a:lnTo>
                    <a:pt x="1417924" y="11"/>
                  </a:lnTo>
                  <a:lnTo>
                    <a:pt x="1417924" y="2055161"/>
                  </a:lnTo>
                  <a:lnTo>
                    <a:pt x="1416835" y="2103629"/>
                  </a:lnTo>
                  <a:lnTo>
                    <a:pt x="1413597" y="2151538"/>
                  </a:lnTo>
                  <a:lnTo>
                    <a:pt x="1408258" y="2198841"/>
                  </a:lnTo>
                  <a:lnTo>
                    <a:pt x="1400865" y="2245491"/>
                  </a:lnTo>
                  <a:lnTo>
                    <a:pt x="1391464" y="2291441"/>
                  </a:lnTo>
                  <a:lnTo>
                    <a:pt x="1380101" y="2336646"/>
                  </a:lnTo>
                  <a:lnTo>
                    <a:pt x="1366825" y="2381057"/>
                  </a:lnTo>
                  <a:lnTo>
                    <a:pt x="1351680" y="2424628"/>
                  </a:lnTo>
                  <a:lnTo>
                    <a:pt x="1334715" y="2467314"/>
                  </a:lnTo>
                  <a:lnTo>
                    <a:pt x="1315975" y="2509066"/>
                  </a:lnTo>
                  <a:lnTo>
                    <a:pt x="1295508" y="2549838"/>
                  </a:lnTo>
                  <a:lnTo>
                    <a:pt x="1273360" y="2589583"/>
                  </a:lnTo>
                  <a:lnTo>
                    <a:pt x="1249579" y="2628255"/>
                  </a:lnTo>
                  <a:lnTo>
                    <a:pt x="1224210" y="2665808"/>
                  </a:lnTo>
                  <a:lnTo>
                    <a:pt x="1197300" y="2702193"/>
                  </a:lnTo>
                  <a:lnTo>
                    <a:pt x="1168896" y="2737365"/>
                  </a:lnTo>
                  <a:lnTo>
                    <a:pt x="1139046" y="2771277"/>
                  </a:lnTo>
                  <a:lnTo>
                    <a:pt x="1107795" y="2803881"/>
                  </a:lnTo>
                  <a:lnTo>
                    <a:pt x="1075190" y="2835132"/>
                  </a:lnTo>
                  <a:lnTo>
                    <a:pt x="1041278" y="2864983"/>
                  </a:lnTo>
                  <a:lnTo>
                    <a:pt x="1006106" y="2893387"/>
                  </a:lnTo>
                  <a:lnTo>
                    <a:pt x="969721" y="2920296"/>
                  </a:lnTo>
                  <a:lnTo>
                    <a:pt x="932169" y="2945665"/>
                  </a:lnTo>
                  <a:lnTo>
                    <a:pt x="893496" y="2969447"/>
                  </a:lnTo>
                  <a:lnTo>
                    <a:pt x="853751" y="2991595"/>
                  </a:lnTo>
                  <a:lnTo>
                    <a:pt x="812979" y="3012062"/>
                  </a:lnTo>
                  <a:lnTo>
                    <a:pt x="771227" y="3030802"/>
                  </a:lnTo>
                  <a:lnTo>
                    <a:pt x="728542" y="3047767"/>
                  </a:lnTo>
                  <a:lnTo>
                    <a:pt x="684970" y="3062911"/>
                  </a:lnTo>
                  <a:lnTo>
                    <a:pt x="640559" y="3076188"/>
                  </a:lnTo>
                  <a:lnTo>
                    <a:pt x="595355" y="3087551"/>
                  </a:lnTo>
                  <a:lnTo>
                    <a:pt x="549404" y="3096952"/>
                  </a:lnTo>
                  <a:lnTo>
                    <a:pt x="502754" y="3104345"/>
                  </a:lnTo>
                  <a:lnTo>
                    <a:pt x="455451" y="3109684"/>
                  </a:lnTo>
                  <a:lnTo>
                    <a:pt x="407543" y="3112922"/>
                  </a:lnTo>
                  <a:lnTo>
                    <a:pt x="359074" y="3114011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8046"/>
              <a:ext cx="1318408" cy="29193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00145" y="8674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21" y="0"/>
                  </a:moveTo>
                  <a:close/>
                </a:path>
              </a:pathLst>
            </a:custGeom>
            <a:solidFill>
              <a:srgbClr val="E4E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0145" y="863794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09">
                  <a:moveTo>
                    <a:pt x="1703" y="3649"/>
                  </a:moveTo>
                  <a:lnTo>
                    <a:pt x="608" y="3649"/>
                  </a:lnTo>
                  <a:lnTo>
                    <a:pt x="2432" y="3284"/>
                  </a:lnTo>
                  <a:lnTo>
                    <a:pt x="4622" y="1703"/>
                  </a:lnTo>
                  <a:lnTo>
                    <a:pt x="6933" y="0"/>
                  </a:lnTo>
                  <a:lnTo>
                    <a:pt x="5352" y="1216"/>
                  </a:lnTo>
                  <a:lnTo>
                    <a:pt x="3649" y="2919"/>
                  </a:lnTo>
                  <a:lnTo>
                    <a:pt x="1946" y="3527"/>
                  </a:lnTo>
                  <a:lnTo>
                    <a:pt x="1703" y="3649"/>
                  </a:lnTo>
                  <a:close/>
                </a:path>
                <a:path w="6984" h="3809">
                  <a:moveTo>
                    <a:pt x="405" y="3689"/>
                  </a:moveTo>
                  <a:lnTo>
                    <a:pt x="608" y="3649"/>
                  </a:lnTo>
                  <a:lnTo>
                    <a:pt x="405" y="3689"/>
                  </a:lnTo>
                  <a:close/>
                </a:path>
                <a:path w="6984" h="3809">
                  <a:moveTo>
                    <a:pt x="243" y="3770"/>
                  </a:moveTo>
                  <a:lnTo>
                    <a:pt x="0" y="3770"/>
                  </a:lnTo>
                  <a:lnTo>
                    <a:pt x="405" y="3689"/>
                  </a:lnTo>
                  <a:lnTo>
                    <a:pt x="243" y="3770"/>
                  </a:lnTo>
                  <a:close/>
                </a:path>
              </a:pathLst>
            </a:custGeom>
            <a:solidFill>
              <a:srgbClr val="0075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00506" y="1496024"/>
              <a:ext cx="1343660" cy="3114040"/>
            </a:xfrm>
            <a:custGeom>
              <a:avLst/>
              <a:gdLst/>
              <a:ahLst/>
              <a:cxnLst/>
              <a:rect l="l" t="t" r="r" b="b"/>
              <a:pathLst>
                <a:path w="1343659" h="3114040">
                  <a:moveTo>
                    <a:pt x="1343492" y="3114011"/>
                  </a:moveTo>
                  <a:lnTo>
                    <a:pt x="0" y="3113992"/>
                  </a:lnTo>
                  <a:lnTo>
                    <a:pt x="17" y="1058849"/>
                  </a:lnTo>
                  <a:lnTo>
                    <a:pt x="1107" y="1010381"/>
                  </a:lnTo>
                  <a:lnTo>
                    <a:pt x="4345" y="962473"/>
                  </a:lnTo>
                  <a:lnTo>
                    <a:pt x="9684" y="915170"/>
                  </a:lnTo>
                  <a:lnTo>
                    <a:pt x="17077" y="868520"/>
                  </a:lnTo>
                  <a:lnTo>
                    <a:pt x="26478" y="822569"/>
                  </a:lnTo>
                  <a:lnTo>
                    <a:pt x="37841" y="777365"/>
                  </a:lnTo>
                  <a:lnTo>
                    <a:pt x="51117" y="732954"/>
                  </a:lnTo>
                  <a:lnTo>
                    <a:pt x="66262" y="689382"/>
                  </a:lnTo>
                  <a:lnTo>
                    <a:pt x="83227" y="646697"/>
                  </a:lnTo>
                  <a:lnTo>
                    <a:pt x="101967" y="604945"/>
                  </a:lnTo>
                  <a:lnTo>
                    <a:pt x="122434" y="564173"/>
                  </a:lnTo>
                  <a:lnTo>
                    <a:pt x="144582" y="524428"/>
                  </a:lnTo>
                  <a:lnTo>
                    <a:pt x="168363" y="485755"/>
                  </a:lnTo>
                  <a:lnTo>
                    <a:pt x="193732" y="448203"/>
                  </a:lnTo>
                  <a:lnTo>
                    <a:pt x="220642" y="411818"/>
                  </a:lnTo>
                  <a:lnTo>
                    <a:pt x="249046" y="376646"/>
                  </a:lnTo>
                  <a:lnTo>
                    <a:pt x="278896" y="342734"/>
                  </a:lnTo>
                  <a:lnTo>
                    <a:pt x="310147" y="310129"/>
                  </a:lnTo>
                  <a:lnTo>
                    <a:pt x="342752" y="278878"/>
                  </a:lnTo>
                  <a:lnTo>
                    <a:pt x="376664" y="249028"/>
                  </a:lnTo>
                  <a:lnTo>
                    <a:pt x="411836" y="220624"/>
                  </a:lnTo>
                  <a:lnTo>
                    <a:pt x="448221" y="193714"/>
                  </a:lnTo>
                  <a:lnTo>
                    <a:pt x="485773" y="168345"/>
                  </a:lnTo>
                  <a:lnTo>
                    <a:pt x="524446" y="144564"/>
                  </a:lnTo>
                  <a:lnTo>
                    <a:pt x="564191" y="122416"/>
                  </a:lnTo>
                  <a:lnTo>
                    <a:pt x="604963" y="101949"/>
                  </a:lnTo>
                  <a:lnTo>
                    <a:pt x="646715" y="83209"/>
                  </a:lnTo>
                  <a:lnTo>
                    <a:pt x="689400" y="66244"/>
                  </a:lnTo>
                  <a:lnTo>
                    <a:pt x="732972" y="51099"/>
                  </a:lnTo>
                  <a:lnTo>
                    <a:pt x="777383" y="37823"/>
                  </a:lnTo>
                  <a:lnTo>
                    <a:pt x="822587" y="26460"/>
                  </a:lnTo>
                  <a:lnTo>
                    <a:pt x="868538" y="17059"/>
                  </a:lnTo>
                  <a:lnTo>
                    <a:pt x="915188" y="9666"/>
                  </a:lnTo>
                  <a:lnTo>
                    <a:pt x="962491" y="4327"/>
                  </a:lnTo>
                  <a:lnTo>
                    <a:pt x="1010399" y="1089"/>
                  </a:lnTo>
                  <a:lnTo>
                    <a:pt x="1058867" y="0"/>
                  </a:lnTo>
                  <a:lnTo>
                    <a:pt x="1108293" y="1153"/>
                  </a:lnTo>
                  <a:lnTo>
                    <a:pt x="1157408" y="4592"/>
                  </a:lnTo>
                  <a:lnTo>
                    <a:pt x="1206139" y="10287"/>
                  </a:lnTo>
                  <a:lnTo>
                    <a:pt x="1254414" y="18208"/>
                  </a:lnTo>
                  <a:lnTo>
                    <a:pt x="1302161" y="28326"/>
                  </a:lnTo>
                  <a:lnTo>
                    <a:pt x="1343492" y="39095"/>
                  </a:lnTo>
                  <a:lnTo>
                    <a:pt x="1343492" y="31140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00506" y="1496025"/>
              <a:ext cx="1343660" cy="3114040"/>
            </a:xfrm>
            <a:custGeom>
              <a:avLst/>
              <a:gdLst/>
              <a:ahLst/>
              <a:cxnLst/>
              <a:rect l="l" t="t" r="r" b="b"/>
              <a:pathLst>
                <a:path w="1343659" h="3114040">
                  <a:moveTo>
                    <a:pt x="1058867" y="0"/>
                  </a:moveTo>
                  <a:lnTo>
                    <a:pt x="1108293" y="1153"/>
                  </a:lnTo>
                  <a:lnTo>
                    <a:pt x="1157408" y="4592"/>
                  </a:lnTo>
                  <a:lnTo>
                    <a:pt x="1206139" y="10287"/>
                  </a:lnTo>
                  <a:lnTo>
                    <a:pt x="1254414" y="18208"/>
                  </a:lnTo>
                  <a:lnTo>
                    <a:pt x="1302161" y="28326"/>
                  </a:lnTo>
                  <a:lnTo>
                    <a:pt x="1343492" y="39095"/>
                  </a:lnTo>
                </a:path>
                <a:path w="1343659" h="3114040">
                  <a:moveTo>
                    <a:pt x="1343492" y="3114011"/>
                  </a:moveTo>
                  <a:lnTo>
                    <a:pt x="17" y="3113999"/>
                  </a:lnTo>
                  <a:lnTo>
                    <a:pt x="17" y="1058849"/>
                  </a:lnTo>
                  <a:lnTo>
                    <a:pt x="1107" y="1010381"/>
                  </a:lnTo>
                  <a:lnTo>
                    <a:pt x="4345" y="962473"/>
                  </a:lnTo>
                  <a:lnTo>
                    <a:pt x="9684" y="915170"/>
                  </a:lnTo>
                  <a:lnTo>
                    <a:pt x="17077" y="868520"/>
                  </a:lnTo>
                  <a:lnTo>
                    <a:pt x="26478" y="822569"/>
                  </a:lnTo>
                  <a:lnTo>
                    <a:pt x="37841" y="777365"/>
                  </a:lnTo>
                  <a:lnTo>
                    <a:pt x="51117" y="732954"/>
                  </a:lnTo>
                  <a:lnTo>
                    <a:pt x="66262" y="689382"/>
                  </a:lnTo>
                  <a:lnTo>
                    <a:pt x="83227" y="646697"/>
                  </a:lnTo>
                  <a:lnTo>
                    <a:pt x="101967" y="604945"/>
                  </a:lnTo>
                  <a:lnTo>
                    <a:pt x="122434" y="564173"/>
                  </a:lnTo>
                  <a:lnTo>
                    <a:pt x="144582" y="524428"/>
                  </a:lnTo>
                  <a:lnTo>
                    <a:pt x="168363" y="485755"/>
                  </a:lnTo>
                  <a:lnTo>
                    <a:pt x="193732" y="448203"/>
                  </a:lnTo>
                  <a:lnTo>
                    <a:pt x="220642" y="411818"/>
                  </a:lnTo>
                  <a:lnTo>
                    <a:pt x="249046" y="376646"/>
                  </a:lnTo>
                  <a:lnTo>
                    <a:pt x="278896" y="342734"/>
                  </a:lnTo>
                  <a:lnTo>
                    <a:pt x="310147" y="310129"/>
                  </a:lnTo>
                  <a:lnTo>
                    <a:pt x="342752" y="278878"/>
                  </a:lnTo>
                  <a:lnTo>
                    <a:pt x="376664" y="249028"/>
                  </a:lnTo>
                  <a:lnTo>
                    <a:pt x="411836" y="220624"/>
                  </a:lnTo>
                  <a:lnTo>
                    <a:pt x="448221" y="193714"/>
                  </a:lnTo>
                  <a:lnTo>
                    <a:pt x="485773" y="168345"/>
                  </a:lnTo>
                  <a:lnTo>
                    <a:pt x="524446" y="144564"/>
                  </a:lnTo>
                  <a:lnTo>
                    <a:pt x="564191" y="122416"/>
                  </a:lnTo>
                  <a:lnTo>
                    <a:pt x="604963" y="101949"/>
                  </a:lnTo>
                  <a:lnTo>
                    <a:pt x="646715" y="83209"/>
                  </a:lnTo>
                  <a:lnTo>
                    <a:pt x="689400" y="66244"/>
                  </a:lnTo>
                  <a:lnTo>
                    <a:pt x="732972" y="51099"/>
                  </a:lnTo>
                  <a:lnTo>
                    <a:pt x="777383" y="37823"/>
                  </a:lnTo>
                  <a:lnTo>
                    <a:pt x="822587" y="26460"/>
                  </a:lnTo>
                  <a:lnTo>
                    <a:pt x="868538" y="17059"/>
                  </a:lnTo>
                  <a:lnTo>
                    <a:pt x="915188" y="9666"/>
                  </a:lnTo>
                  <a:lnTo>
                    <a:pt x="962491" y="4327"/>
                  </a:lnTo>
                  <a:lnTo>
                    <a:pt x="1010399" y="1089"/>
                  </a:lnTo>
                  <a:lnTo>
                    <a:pt x="1058867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88925" y="4440221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0041" y="1602699"/>
              <a:ext cx="1243958" cy="29152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3784923"/>
              <a:ext cx="511175" cy="1358900"/>
            </a:xfrm>
            <a:custGeom>
              <a:avLst/>
              <a:gdLst/>
              <a:ahLst/>
              <a:cxnLst/>
              <a:rect l="l" t="t" r="r" b="b"/>
              <a:pathLst>
                <a:path w="511175" h="1358900">
                  <a:moveTo>
                    <a:pt x="0" y="662148"/>
                  </a:moveTo>
                  <a:lnTo>
                    <a:pt x="0" y="0"/>
                  </a:lnTo>
                  <a:lnTo>
                    <a:pt x="511017" y="0"/>
                  </a:lnTo>
                  <a:lnTo>
                    <a:pt x="0" y="662148"/>
                  </a:lnTo>
                  <a:close/>
                </a:path>
                <a:path w="511175" h="1358900">
                  <a:moveTo>
                    <a:pt x="507140" y="1358576"/>
                  </a:moveTo>
                  <a:lnTo>
                    <a:pt x="0" y="1358576"/>
                  </a:lnTo>
                  <a:lnTo>
                    <a:pt x="0" y="701451"/>
                  </a:lnTo>
                  <a:lnTo>
                    <a:pt x="507140" y="1358576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1209" y="535943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7961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52790" y="520081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52790" y="520081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903" y="520081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5903" y="520081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1209" y="4610018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0" y="0"/>
                  </a:moveTo>
                  <a:lnTo>
                    <a:pt x="3204240" y="0"/>
                  </a:lnTo>
                </a:path>
                <a:path w="7961630">
                  <a:moveTo>
                    <a:pt x="4757340" y="0"/>
                  </a:moveTo>
                  <a:lnTo>
                    <a:pt x="7961581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52790" y="4594156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52790" y="4594156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903" y="4594156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5903" y="4594156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5624" y="439174"/>
              <a:ext cx="1172845" cy="200660"/>
            </a:xfrm>
            <a:custGeom>
              <a:avLst/>
              <a:gdLst/>
              <a:ahLst/>
              <a:cxnLst/>
              <a:rect l="l" t="t" r="r" b="b"/>
              <a:pathLst>
                <a:path w="1172845" h="200659">
                  <a:moveTo>
                    <a:pt x="586374" y="200649"/>
                  </a:moveTo>
                  <a:lnTo>
                    <a:pt x="0" y="100324"/>
                  </a:lnTo>
                  <a:lnTo>
                    <a:pt x="586374" y="0"/>
                  </a:lnTo>
                  <a:lnTo>
                    <a:pt x="1172749" y="100324"/>
                  </a:lnTo>
                  <a:lnTo>
                    <a:pt x="586374" y="200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5624" y="439174"/>
              <a:ext cx="1172845" cy="200660"/>
            </a:xfrm>
            <a:custGeom>
              <a:avLst/>
              <a:gdLst/>
              <a:ahLst/>
              <a:cxnLst/>
              <a:rect l="l" t="t" r="r" b="b"/>
              <a:pathLst>
                <a:path w="1172845" h="200659">
                  <a:moveTo>
                    <a:pt x="586374" y="0"/>
                  </a:moveTo>
                  <a:lnTo>
                    <a:pt x="1172749" y="100324"/>
                  </a:lnTo>
                  <a:lnTo>
                    <a:pt x="586374" y="200649"/>
                  </a:lnTo>
                  <a:lnTo>
                    <a:pt x="0" y="100324"/>
                  </a:lnTo>
                  <a:lnTo>
                    <a:pt x="586374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55125" y="369696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600"/>
                  </a:moveTo>
                  <a:lnTo>
                    <a:pt x="139783" y="199816"/>
                  </a:lnTo>
                  <a:lnTo>
                    <a:pt x="0" y="169800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800"/>
                  </a:lnTo>
                  <a:lnTo>
                    <a:pt x="199816" y="199816"/>
                  </a:lnTo>
                  <a:lnTo>
                    <a:pt x="169799" y="339600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814" y="4197336"/>
              <a:ext cx="1318522" cy="82536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815125" y="3555550"/>
            <a:ext cx="5518150" cy="447040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117475" rIns="0" bIns="0" rtlCol="0">
            <a:spAutoFit/>
          </a:bodyPr>
          <a:lstStyle/>
          <a:p>
            <a:pPr marL="572135">
              <a:lnSpc>
                <a:spcPct val="100000"/>
              </a:lnSpc>
              <a:spcBef>
                <a:spcPts val="925"/>
              </a:spcBef>
            </a:pP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13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make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LinkedIn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Proﬁle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best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it</a:t>
            </a:r>
            <a:r>
              <a:rPr sz="13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can</a:t>
            </a:r>
            <a:r>
              <a:rPr sz="13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spc="-25" dirty="0">
                <a:solidFill>
                  <a:srgbClr val="212529"/>
                </a:solidFill>
                <a:latin typeface="Open Sans"/>
                <a:cs typeface="Open Sans"/>
              </a:rPr>
              <a:t>be!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82597" y="2"/>
            <a:ext cx="461645" cy="1270635"/>
          </a:xfrm>
          <a:custGeom>
            <a:avLst/>
            <a:gdLst/>
            <a:ahLst/>
            <a:cxnLst/>
            <a:rect l="l" t="t" r="r" b="b"/>
            <a:pathLst>
              <a:path w="461645" h="1270635">
                <a:moveTo>
                  <a:pt x="461402" y="597856"/>
                </a:moveTo>
                <a:lnTo>
                  <a:pt x="0" y="0"/>
                </a:lnTo>
                <a:lnTo>
                  <a:pt x="461402" y="0"/>
                </a:lnTo>
                <a:lnTo>
                  <a:pt x="461402" y="597856"/>
                </a:lnTo>
                <a:close/>
              </a:path>
              <a:path w="461645" h="1270635">
                <a:moveTo>
                  <a:pt x="461402" y="1270474"/>
                </a:moveTo>
                <a:lnTo>
                  <a:pt x="0" y="1270474"/>
                </a:lnTo>
                <a:lnTo>
                  <a:pt x="461402" y="672618"/>
                </a:lnTo>
                <a:lnTo>
                  <a:pt x="461402" y="1270474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0500" y="2821396"/>
            <a:ext cx="2033905" cy="2322195"/>
          </a:xfrm>
          <a:custGeom>
            <a:avLst/>
            <a:gdLst/>
            <a:ahLst/>
            <a:cxnLst/>
            <a:rect l="l" t="t" r="r" b="b"/>
            <a:pathLst>
              <a:path w="2033904" h="2322195">
                <a:moveTo>
                  <a:pt x="1016749" y="1161051"/>
                </a:moveTo>
                <a:lnTo>
                  <a:pt x="0" y="0"/>
                </a:lnTo>
                <a:lnTo>
                  <a:pt x="2033499" y="0"/>
                </a:lnTo>
                <a:lnTo>
                  <a:pt x="1016749" y="1161051"/>
                </a:lnTo>
                <a:close/>
              </a:path>
              <a:path w="2033904" h="2322195">
                <a:moveTo>
                  <a:pt x="2033499" y="2322103"/>
                </a:moveTo>
                <a:lnTo>
                  <a:pt x="0" y="2322103"/>
                </a:lnTo>
                <a:lnTo>
                  <a:pt x="1016749" y="1161051"/>
                </a:lnTo>
                <a:lnTo>
                  <a:pt x="2033499" y="2322103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59314" y="428153"/>
            <a:ext cx="3027680" cy="4720590"/>
            <a:chOff x="3059314" y="428153"/>
            <a:chExt cx="3027680" cy="4720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6675" y="428153"/>
              <a:ext cx="3020058" cy="47153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4076" y="436968"/>
              <a:ext cx="2984500" cy="4706620"/>
            </a:xfrm>
            <a:custGeom>
              <a:avLst/>
              <a:gdLst/>
              <a:ahLst/>
              <a:cxnLst/>
              <a:rect l="l" t="t" r="r" b="b"/>
              <a:pathLst>
                <a:path w="2984500" h="4706620">
                  <a:moveTo>
                    <a:pt x="1273547" y="351"/>
                  </a:moveTo>
                  <a:lnTo>
                    <a:pt x="1710599" y="0"/>
                  </a:lnTo>
                  <a:lnTo>
                    <a:pt x="1761150" y="961"/>
                  </a:lnTo>
                  <a:lnTo>
                    <a:pt x="1811440" y="3914"/>
                  </a:lnTo>
                  <a:lnTo>
                    <a:pt x="1861416" y="8835"/>
                  </a:lnTo>
                  <a:lnTo>
                    <a:pt x="1911024" y="15703"/>
                  </a:lnTo>
                  <a:lnTo>
                    <a:pt x="1960211" y="24495"/>
                  </a:lnTo>
                  <a:lnTo>
                    <a:pt x="2008923" y="35190"/>
                  </a:lnTo>
                  <a:lnTo>
                    <a:pt x="2057107" y="47764"/>
                  </a:lnTo>
                  <a:lnTo>
                    <a:pt x="2104709" y="62197"/>
                  </a:lnTo>
                  <a:lnTo>
                    <a:pt x="2151676" y="78466"/>
                  </a:lnTo>
                  <a:lnTo>
                    <a:pt x="2197955" y="96549"/>
                  </a:lnTo>
                  <a:lnTo>
                    <a:pt x="2243492" y="116423"/>
                  </a:lnTo>
                  <a:lnTo>
                    <a:pt x="2288233" y="138068"/>
                  </a:lnTo>
                  <a:lnTo>
                    <a:pt x="2332126" y="161460"/>
                  </a:lnTo>
                  <a:lnTo>
                    <a:pt x="2375116" y="186577"/>
                  </a:lnTo>
                  <a:lnTo>
                    <a:pt x="2417150" y="213398"/>
                  </a:lnTo>
                  <a:lnTo>
                    <a:pt x="2458176" y="241901"/>
                  </a:lnTo>
                  <a:lnTo>
                    <a:pt x="2498138" y="272062"/>
                  </a:lnTo>
                  <a:lnTo>
                    <a:pt x="2536985" y="303861"/>
                  </a:lnTo>
                  <a:lnTo>
                    <a:pt x="2574662" y="337275"/>
                  </a:lnTo>
                  <a:lnTo>
                    <a:pt x="2611116" y="372282"/>
                  </a:lnTo>
                  <a:lnTo>
                    <a:pt x="2646152" y="408708"/>
                  </a:lnTo>
                  <a:lnTo>
                    <a:pt x="2679597" y="446358"/>
                  </a:lnTo>
                  <a:lnTo>
                    <a:pt x="2711427" y="485179"/>
                  </a:lnTo>
                  <a:lnTo>
                    <a:pt x="2741620" y="525118"/>
                  </a:lnTo>
                  <a:lnTo>
                    <a:pt x="2770156" y="566120"/>
                  </a:lnTo>
                  <a:lnTo>
                    <a:pt x="2797011" y="608133"/>
                  </a:lnTo>
                  <a:lnTo>
                    <a:pt x="2822163" y="651103"/>
                  </a:lnTo>
                  <a:lnTo>
                    <a:pt x="2845590" y="694976"/>
                  </a:lnTo>
                  <a:lnTo>
                    <a:pt x="2867270" y="739700"/>
                  </a:lnTo>
                  <a:lnTo>
                    <a:pt x="2887182" y="785221"/>
                  </a:lnTo>
                  <a:lnTo>
                    <a:pt x="2905302" y="831485"/>
                  </a:lnTo>
                  <a:lnTo>
                    <a:pt x="2921608" y="878439"/>
                  </a:lnTo>
                  <a:lnTo>
                    <a:pt x="2936079" y="926030"/>
                  </a:lnTo>
                  <a:lnTo>
                    <a:pt x="2948693" y="974204"/>
                  </a:lnTo>
                  <a:lnTo>
                    <a:pt x="2959426" y="1022907"/>
                  </a:lnTo>
                  <a:lnTo>
                    <a:pt x="2968258" y="1072087"/>
                  </a:lnTo>
                  <a:lnTo>
                    <a:pt x="2975166" y="1121690"/>
                  </a:lnTo>
                  <a:lnTo>
                    <a:pt x="2980127" y="1171662"/>
                  </a:lnTo>
                  <a:lnTo>
                    <a:pt x="2983120" y="1221950"/>
                  </a:lnTo>
                  <a:lnTo>
                    <a:pt x="2984123" y="1272500"/>
                  </a:lnTo>
                  <a:lnTo>
                    <a:pt x="2984123" y="4706531"/>
                  </a:lnTo>
                </a:path>
                <a:path w="2984500" h="4706620">
                  <a:moveTo>
                    <a:pt x="0" y="4706531"/>
                  </a:moveTo>
                  <a:lnTo>
                    <a:pt x="23" y="1274900"/>
                  </a:lnTo>
                  <a:lnTo>
                    <a:pt x="901" y="1227155"/>
                  </a:lnTo>
                  <a:lnTo>
                    <a:pt x="3516" y="1179853"/>
                  </a:lnTo>
                  <a:lnTo>
                    <a:pt x="7836" y="1133023"/>
                  </a:lnTo>
                  <a:lnTo>
                    <a:pt x="13831" y="1086697"/>
                  </a:lnTo>
                  <a:lnTo>
                    <a:pt x="21470" y="1040905"/>
                  </a:lnTo>
                  <a:lnTo>
                    <a:pt x="30722" y="995679"/>
                  </a:lnTo>
                  <a:lnTo>
                    <a:pt x="41557" y="951049"/>
                  </a:lnTo>
                  <a:lnTo>
                    <a:pt x="53943" y="907046"/>
                  </a:lnTo>
                  <a:lnTo>
                    <a:pt x="67850" y="863701"/>
                  </a:lnTo>
                  <a:lnTo>
                    <a:pt x="83247" y="821044"/>
                  </a:lnTo>
                  <a:lnTo>
                    <a:pt x="100103" y="779106"/>
                  </a:lnTo>
                  <a:lnTo>
                    <a:pt x="118387" y="737919"/>
                  </a:lnTo>
                  <a:lnTo>
                    <a:pt x="138070" y="697513"/>
                  </a:lnTo>
                  <a:lnTo>
                    <a:pt x="159119" y="657918"/>
                  </a:lnTo>
                  <a:lnTo>
                    <a:pt x="181505" y="619166"/>
                  </a:lnTo>
                  <a:lnTo>
                    <a:pt x="205196" y="581287"/>
                  </a:lnTo>
                  <a:lnTo>
                    <a:pt x="230161" y="544313"/>
                  </a:lnTo>
                  <a:lnTo>
                    <a:pt x="256370" y="508274"/>
                  </a:lnTo>
                  <a:lnTo>
                    <a:pt x="283792" y="473200"/>
                  </a:lnTo>
                  <a:lnTo>
                    <a:pt x="312397" y="439123"/>
                  </a:lnTo>
                  <a:lnTo>
                    <a:pt x="342153" y="406073"/>
                  </a:lnTo>
                  <a:lnTo>
                    <a:pt x="373030" y="374082"/>
                  </a:lnTo>
                  <a:lnTo>
                    <a:pt x="404996" y="343180"/>
                  </a:lnTo>
                  <a:lnTo>
                    <a:pt x="438022" y="313397"/>
                  </a:lnTo>
                  <a:lnTo>
                    <a:pt x="472076" y="284765"/>
                  </a:lnTo>
                  <a:lnTo>
                    <a:pt x="507127" y="257315"/>
                  </a:lnTo>
                  <a:lnTo>
                    <a:pt x="543146" y="231077"/>
                  </a:lnTo>
                  <a:lnTo>
                    <a:pt x="580100" y="206081"/>
                  </a:lnTo>
                  <a:lnTo>
                    <a:pt x="617959" y="182360"/>
                  </a:lnTo>
                  <a:lnTo>
                    <a:pt x="656693" y="159944"/>
                  </a:lnTo>
                  <a:lnTo>
                    <a:pt x="696271" y="138862"/>
                  </a:lnTo>
                  <a:lnTo>
                    <a:pt x="736661" y="119147"/>
                  </a:lnTo>
                  <a:lnTo>
                    <a:pt x="777834" y="100830"/>
                  </a:lnTo>
                  <a:lnTo>
                    <a:pt x="819758" y="83940"/>
                  </a:lnTo>
                  <a:lnTo>
                    <a:pt x="862402" y="68508"/>
                  </a:lnTo>
                  <a:lnTo>
                    <a:pt x="905737" y="54567"/>
                  </a:lnTo>
                  <a:lnTo>
                    <a:pt x="949730" y="42145"/>
                  </a:lnTo>
                  <a:lnTo>
                    <a:pt x="994351" y="31275"/>
                  </a:lnTo>
                  <a:lnTo>
                    <a:pt x="1039570" y="21986"/>
                  </a:lnTo>
                  <a:lnTo>
                    <a:pt x="1085355" y="14311"/>
                  </a:lnTo>
                  <a:lnTo>
                    <a:pt x="1131676" y="8278"/>
                  </a:lnTo>
                  <a:lnTo>
                    <a:pt x="1178503" y="3921"/>
                  </a:lnTo>
                  <a:lnTo>
                    <a:pt x="1225803" y="1268"/>
                  </a:lnTo>
                  <a:lnTo>
                    <a:pt x="1273547" y="351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47003" y="1412862"/>
            <a:ext cx="1649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Who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025" y="202951"/>
            <a:ext cx="356806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b="0" spc="-10" dirty="0">
                <a:latin typeface="Open Sans"/>
                <a:cs typeface="Open Sans"/>
              </a:rPr>
              <a:t>Professional</a:t>
            </a:r>
            <a:r>
              <a:rPr sz="2600" b="0" spc="-90" dirty="0">
                <a:latin typeface="Open Sans"/>
                <a:cs typeface="Open Sans"/>
              </a:rPr>
              <a:t> </a:t>
            </a:r>
            <a:r>
              <a:rPr sz="2600" b="0" spc="-10" dirty="0">
                <a:latin typeface="Open Sans"/>
                <a:cs typeface="Open Sans"/>
              </a:rPr>
              <a:t>Summary: </a:t>
            </a:r>
            <a:r>
              <a:rPr sz="2600" b="0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600" b="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600" b="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2600" b="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600" b="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sz="2600" b="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600" b="0" spc="-20" dirty="0">
                <a:solidFill>
                  <a:srgbClr val="212529"/>
                </a:solidFill>
                <a:latin typeface="Open Sans"/>
                <a:cs typeface="Open Sans"/>
              </a:rPr>
              <a:t>say?</a:t>
            </a:r>
            <a:endParaRPr sz="26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8134" y="2728165"/>
            <a:ext cx="22072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110" marR="5080" indent="-23304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12529"/>
                </a:solidFill>
                <a:latin typeface="Open Sans"/>
                <a:cs typeface="Open Sans"/>
              </a:rPr>
              <a:t>and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0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12529"/>
                </a:solidFill>
                <a:latin typeface="Open Sans"/>
                <a:cs typeface="Open Sans"/>
              </a:rPr>
              <a:t>Did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4878" y="4251845"/>
            <a:ext cx="199199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909" marR="5080" indent="-410845">
              <a:lnSpc>
                <a:spcPct val="114999"/>
              </a:lnSpc>
              <a:spcBef>
                <a:spcPts val="100"/>
              </a:spcBef>
            </a:pP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0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spc="-20" dirty="0">
                <a:solidFill>
                  <a:srgbClr val="212529"/>
                </a:solidFill>
                <a:latin typeface="Open Sans"/>
                <a:cs typeface="Open Sans"/>
              </a:rPr>
              <a:t>Want </a:t>
            </a:r>
            <a:r>
              <a:rPr sz="2000" b="1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20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12529"/>
                </a:solidFill>
                <a:latin typeface="Open Sans"/>
                <a:cs typeface="Open Sans"/>
              </a:rPr>
              <a:t>WHY</a:t>
            </a:r>
            <a:endParaRPr sz="2000">
              <a:latin typeface="Open Sans"/>
              <a:cs typeface="Open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66862" y="615887"/>
            <a:ext cx="610235" cy="3545840"/>
            <a:chOff x="4266862" y="615887"/>
            <a:chExt cx="610235" cy="3545840"/>
          </a:xfrm>
        </p:grpSpPr>
        <p:sp>
          <p:nvSpPr>
            <p:cNvPr id="11" name="object 11"/>
            <p:cNvSpPr/>
            <p:nvPr/>
          </p:nvSpPr>
          <p:spPr>
            <a:xfrm>
              <a:off x="4325778" y="620650"/>
              <a:ext cx="492759" cy="600710"/>
            </a:xfrm>
            <a:custGeom>
              <a:avLst/>
              <a:gdLst/>
              <a:ahLst/>
              <a:cxnLst/>
              <a:rect l="l" t="t" r="r" b="b"/>
              <a:pathLst>
                <a:path w="492760" h="600710">
                  <a:moveTo>
                    <a:pt x="4922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492299" y="0"/>
                  </a:lnTo>
                  <a:lnTo>
                    <a:pt x="4922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25778" y="620650"/>
              <a:ext cx="492759" cy="600710"/>
            </a:xfrm>
            <a:custGeom>
              <a:avLst/>
              <a:gdLst/>
              <a:ahLst/>
              <a:cxnLst/>
              <a:rect l="l" t="t" r="r" b="b"/>
              <a:pathLst>
                <a:path w="492760" h="600710">
                  <a:moveTo>
                    <a:pt x="0" y="0"/>
                  </a:moveTo>
                  <a:lnTo>
                    <a:pt x="492299" y="0"/>
                  </a:lnTo>
                  <a:lnTo>
                    <a:pt x="4922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71624" y="1935938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71624" y="1935938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71641" y="3556269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1641" y="3556269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57776" y="706919"/>
              <a:ext cx="428625" cy="3363595"/>
            </a:xfrm>
            <a:custGeom>
              <a:avLst/>
              <a:gdLst/>
              <a:ahLst/>
              <a:cxnLst/>
              <a:rect l="l" t="t" r="r" b="b"/>
              <a:pathLst>
                <a:path w="428625" h="3363595">
                  <a:moveTo>
                    <a:pt x="149669" y="3169094"/>
                  </a:moveTo>
                  <a:lnTo>
                    <a:pt x="136436" y="3153854"/>
                  </a:lnTo>
                  <a:lnTo>
                    <a:pt x="140385" y="3150044"/>
                  </a:lnTo>
                  <a:lnTo>
                    <a:pt x="143421" y="3146234"/>
                  </a:lnTo>
                  <a:lnTo>
                    <a:pt x="144919" y="3144964"/>
                  </a:lnTo>
                  <a:lnTo>
                    <a:pt x="149415" y="3141154"/>
                  </a:lnTo>
                  <a:lnTo>
                    <a:pt x="149555" y="3137344"/>
                  </a:lnTo>
                  <a:lnTo>
                    <a:pt x="145503" y="3133534"/>
                  </a:lnTo>
                  <a:lnTo>
                    <a:pt x="144094" y="3132264"/>
                  </a:lnTo>
                  <a:lnTo>
                    <a:pt x="140868" y="3132264"/>
                  </a:lnTo>
                  <a:lnTo>
                    <a:pt x="139001" y="3133534"/>
                  </a:lnTo>
                  <a:lnTo>
                    <a:pt x="134429" y="3138614"/>
                  </a:lnTo>
                  <a:lnTo>
                    <a:pt x="131686" y="3141154"/>
                  </a:lnTo>
                  <a:lnTo>
                    <a:pt x="128320" y="3144964"/>
                  </a:lnTo>
                  <a:lnTo>
                    <a:pt x="124980" y="3141154"/>
                  </a:lnTo>
                  <a:lnTo>
                    <a:pt x="122275" y="3138614"/>
                  </a:lnTo>
                  <a:lnTo>
                    <a:pt x="119278" y="3134804"/>
                  </a:lnTo>
                  <a:lnTo>
                    <a:pt x="117690" y="3133534"/>
                  </a:lnTo>
                  <a:lnTo>
                    <a:pt x="115874" y="3132264"/>
                  </a:lnTo>
                  <a:lnTo>
                    <a:pt x="112661" y="3132264"/>
                  </a:lnTo>
                  <a:lnTo>
                    <a:pt x="111213" y="3133534"/>
                  </a:lnTo>
                  <a:lnTo>
                    <a:pt x="107200" y="3137344"/>
                  </a:lnTo>
                  <a:lnTo>
                    <a:pt x="107289" y="3141154"/>
                  </a:lnTo>
                  <a:lnTo>
                    <a:pt x="113309" y="3147504"/>
                  </a:lnTo>
                  <a:lnTo>
                    <a:pt x="116306" y="3150044"/>
                  </a:lnTo>
                  <a:lnTo>
                    <a:pt x="119976" y="3152584"/>
                  </a:lnTo>
                  <a:lnTo>
                    <a:pt x="116535" y="3156394"/>
                  </a:lnTo>
                  <a:lnTo>
                    <a:pt x="113677" y="3158934"/>
                  </a:lnTo>
                  <a:lnTo>
                    <a:pt x="107340" y="3165284"/>
                  </a:lnTo>
                  <a:lnTo>
                    <a:pt x="107061" y="3169094"/>
                  </a:lnTo>
                  <a:lnTo>
                    <a:pt x="109943" y="3171634"/>
                  </a:lnTo>
                  <a:lnTo>
                    <a:pt x="111163" y="3172904"/>
                  </a:lnTo>
                  <a:lnTo>
                    <a:pt x="117944" y="3172904"/>
                  </a:lnTo>
                  <a:lnTo>
                    <a:pt x="122529" y="3167824"/>
                  </a:lnTo>
                  <a:lnTo>
                    <a:pt x="124980" y="3164014"/>
                  </a:lnTo>
                  <a:lnTo>
                    <a:pt x="128003" y="3161474"/>
                  </a:lnTo>
                  <a:lnTo>
                    <a:pt x="131686" y="3165284"/>
                  </a:lnTo>
                  <a:lnTo>
                    <a:pt x="134289" y="3167824"/>
                  </a:lnTo>
                  <a:lnTo>
                    <a:pt x="137033" y="3170364"/>
                  </a:lnTo>
                  <a:lnTo>
                    <a:pt x="138887" y="3172904"/>
                  </a:lnTo>
                  <a:lnTo>
                    <a:pt x="145732" y="3172904"/>
                  </a:lnTo>
                  <a:lnTo>
                    <a:pt x="149669" y="3169094"/>
                  </a:lnTo>
                  <a:close/>
                </a:path>
                <a:path w="428625" h="3363595">
                  <a:moveTo>
                    <a:pt x="154419" y="3047174"/>
                  </a:moveTo>
                  <a:lnTo>
                    <a:pt x="154076" y="3044634"/>
                  </a:lnTo>
                  <a:lnTo>
                    <a:pt x="150545" y="3040824"/>
                  </a:lnTo>
                  <a:lnTo>
                    <a:pt x="148983" y="3039554"/>
                  </a:lnTo>
                  <a:lnTo>
                    <a:pt x="145872" y="3039554"/>
                  </a:lnTo>
                  <a:lnTo>
                    <a:pt x="144322" y="3040824"/>
                  </a:lnTo>
                  <a:lnTo>
                    <a:pt x="142989" y="3042094"/>
                  </a:lnTo>
                  <a:lnTo>
                    <a:pt x="141947" y="3042094"/>
                  </a:lnTo>
                  <a:lnTo>
                    <a:pt x="141046" y="3043364"/>
                  </a:lnTo>
                  <a:lnTo>
                    <a:pt x="133972" y="3049714"/>
                  </a:lnTo>
                  <a:lnTo>
                    <a:pt x="127838" y="3056064"/>
                  </a:lnTo>
                  <a:lnTo>
                    <a:pt x="121539" y="3062414"/>
                  </a:lnTo>
                  <a:lnTo>
                    <a:pt x="119494" y="3059874"/>
                  </a:lnTo>
                  <a:lnTo>
                    <a:pt x="116865" y="3057334"/>
                  </a:lnTo>
                  <a:lnTo>
                    <a:pt x="114071" y="3054794"/>
                  </a:lnTo>
                  <a:lnTo>
                    <a:pt x="112547" y="3053524"/>
                  </a:lnTo>
                  <a:lnTo>
                    <a:pt x="110845" y="3052254"/>
                  </a:lnTo>
                  <a:lnTo>
                    <a:pt x="107734" y="3052254"/>
                  </a:lnTo>
                  <a:lnTo>
                    <a:pt x="106299" y="3053524"/>
                  </a:lnTo>
                  <a:lnTo>
                    <a:pt x="102336" y="3057334"/>
                  </a:lnTo>
                  <a:lnTo>
                    <a:pt x="102336" y="3061144"/>
                  </a:lnTo>
                  <a:lnTo>
                    <a:pt x="109486" y="3067494"/>
                  </a:lnTo>
                  <a:lnTo>
                    <a:pt x="113703" y="3071304"/>
                  </a:lnTo>
                  <a:lnTo>
                    <a:pt x="117970" y="3076384"/>
                  </a:lnTo>
                  <a:lnTo>
                    <a:pt x="119418" y="3077654"/>
                  </a:lnTo>
                  <a:lnTo>
                    <a:pt x="125349" y="3077654"/>
                  </a:lnTo>
                  <a:lnTo>
                    <a:pt x="126593" y="3076384"/>
                  </a:lnTo>
                  <a:lnTo>
                    <a:pt x="140652" y="3062414"/>
                  </a:lnTo>
                  <a:lnTo>
                    <a:pt x="145707" y="3057334"/>
                  </a:lnTo>
                  <a:lnTo>
                    <a:pt x="154419" y="3047174"/>
                  </a:lnTo>
                  <a:close/>
                </a:path>
                <a:path w="428625" h="3363595">
                  <a:moveTo>
                    <a:pt x="175133" y="3057334"/>
                  </a:moveTo>
                  <a:lnTo>
                    <a:pt x="171538" y="3039554"/>
                  </a:lnTo>
                  <a:lnTo>
                    <a:pt x="162585" y="3025876"/>
                  </a:lnTo>
                  <a:lnTo>
                    <a:pt x="162585" y="3057334"/>
                  </a:lnTo>
                  <a:lnTo>
                    <a:pt x="159842" y="3071304"/>
                  </a:lnTo>
                  <a:lnTo>
                    <a:pt x="152488" y="3081464"/>
                  </a:lnTo>
                  <a:lnTo>
                    <a:pt x="141605" y="3089084"/>
                  </a:lnTo>
                  <a:lnTo>
                    <a:pt x="128257" y="3091624"/>
                  </a:lnTo>
                  <a:lnTo>
                    <a:pt x="114871" y="3089084"/>
                  </a:lnTo>
                  <a:lnTo>
                    <a:pt x="103962" y="3081464"/>
                  </a:lnTo>
                  <a:lnTo>
                    <a:pt x="96621" y="3071304"/>
                  </a:lnTo>
                  <a:lnTo>
                    <a:pt x="93967" y="3057334"/>
                  </a:lnTo>
                  <a:lnTo>
                    <a:pt x="96723" y="3044634"/>
                  </a:lnTo>
                  <a:lnTo>
                    <a:pt x="104127" y="3033204"/>
                  </a:lnTo>
                  <a:lnTo>
                    <a:pt x="115062" y="3025584"/>
                  </a:lnTo>
                  <a:lnTo>
                    <a:pt x="128409" y="3023044"/>
                  </a:lnTo>
                  <a:lnTo>
                    <a:pt x="141744" y="3025584"/>
                  </a:lnTo>
                  <a:lnTo>
                    <a:pt x="152603" y="3033204"/>
                  </a:lnTo>
                  <a:lnTo>
                    <a:pt x="159918" y="3044634"/>
                  </a:lnTo>
                  <a:lnTo>
                    <a:pt x="162585" y="3057334"/>
                  </a:lnTo>
                  <a:lnTo>
                    <a:pt x="162585" y="3025876"/>
                  </a:lnTo>
                  <a:lnTo>
                    <a:pt x="161569" y="3024314"/>
                  </a:lnTo>
                  <a:lnTo>
                    <a:pt x="159715" y="3023044"/>
                  </a:lnTo>
                  <a:lnTo>
                    <a:pt x="146723" y="3014154"/>
                  </a:lnTo>
                  <a:lnTo>
                    <a:pt x="128524" y="3010344"/>
                  </a:lnTo>
                  <a:lnTo>
                    <a:pt x="128371" y="3010344"/>
                  </a:lnTo>
                  <a:lnTo>
                    <a:pt x="110096" y="3014154"/>
                  </a:lnTo>
                  <a:lnTo>
                    <a:pt x="95123" y="3024314"/>
                  </a:lnTo>
                  <a:lnTo>
                    <a:pt x="85026" y="3039554"/>
                  </a:lnTo>
                  <a:lnTo>
                    <a:pt x="81368" y="3057334"/>
                  </a:lnTo>
                  <a:lnTo>
                    <a:pt x="85090" y="3076384"/>
                  </a:lnTo>
                  <a:lnTo>
                    <a:pt x="95097" y="3090354"/>
                  </a:lnTo>
                  <a:lnTo>
                    <a:pt x="109893" y="3100514"/>
                  </a:lnTo>
                  <a:lnTo>
                    <a:pt x="127927" y="3104324"/>
                  </a:lnTo>
                  <a:lnTo>
                    <a:pt x="128295" y="3104324"/>
                  </a:lnTo>
                  <a:lnTo>
                    <a:pt x="146532" y="3100514"/>
                  </a:lnTo>
                  <a:lnTo>
                    <a:pt x="159550" y="3091624"/>
                  </a:lnTo>
                  <a:lnTo>
                    <a:pt x="161417" y="3090354"/>
                  </a:lnTo>
                  <a:lnTo>
                    <a:pt x="171450" y="3076384"/>
                  </a:lnTo>
                  <a:lnTo>
                    <a:pt x="175133" y="3057334"/>
                  </a:lnTo>
                  <a:close/>
                </a:path>
                <a:path w="428625" h="3363595">
                  <a:moveTo>
                    <a:pt x="196354" y="129540"/>
                  </a:moveTo>
                  <a:lnTo>
                    <a:pt x="196303" y="115570"/>
                  </a:lnTo>
                  <a:lnTo>
                    <a:pt x="192874" y="102870"/>
                  </a:lnTo>
                  <a:lnTo>
                    <a:pt x="186194" y="90170"/>
                  </a:lnTo>
                  <a:lnTo>
                    <a:pt x="183769" y="87630"/>
                  </a:lnTo>
                  <a:lnTo>
                    <a:pt x="180136" y="83820"/>
                  </a:lnTo>
                  <a:lnTo>
                    <a:pt x="173253" y="80010"/>
                  </a:lnTo>
                  <a:lnTo>
                    <a:pt x="165785" y="76200"/>
                  </a:lnTo>
                  <a:lnTo>
                    <a:pt x="148336" y="76200"/>
                  </a:lnTo>
                  <a:lnTo>
                    <a:pt x="120942" y="109220"/>
                  </a:lnTo>
                  <a:lnTo>
                    <a:pt x="119164" y="123190"/>
                  </a:lnTo>
                  <a:lnTo>
                    <a:pt x="121831" y="139700"/>
                  </a:lnTo>
                  <a:lnTo>
                    <a:pt x="129184" y="154940"/>
                  </a:lnTo>
                  <a:lnTo>
                    <a:pt x="140233" y="165100"/>
                  </a:lnTo>
                  <a:lnTo>
                    <a:pt x="153962" y="170180"/>
                  </a:lnTo>
                  <a:lnTo>
                    <a:pt x="163715" y="170180"/>
                  </a:lnTo>
                  <a:lnTo>
                    <a:pt x="169164" y="168910"/>
                  </a:lnTo>
                  <a:lnTo>
                    <a:pt x="177139" y="163830"/>
                  </a:lnTo>
                  <a:lnTo>
                    <a:pt x="178206" y="160020"/>
                  </a:lnTo>
                  <a:lnTo>
                    <a:pt x="177038" y="157480"/>
                  </a:lnTo>
                  <a:lnTo>
                    <a:pt x="176250" y="154940"/>
                  </a:lnTo>
                  <a:lnTo>
                    <a:pt x="174536" y="153670"/>
                  </a:lnTo>
                  <a:lnTo>
                    <a:pt x="170395" y="153670"/>
                  </a:lnTo>
                  <a:lnTo>
                    <a:pt x="169532" y="154940"/>
                  </a:lnTo>
                  <a:lnTo>
                    <a:pt x="168719" y="154940"/>
                  </a:lnTo>
                  <a:lnTo>
                    <a:pt x="164579" y="157480"/>
                  </a:lnTo>
                  <a:lnTo>
                    <a:pt x="157949" y="157480"/>
                  </a:lnTo>
                  <a:lnTo>
                    <a:pt x="129641" y="119380"/>
                  </a:lnTo>
                  <a:lnTo>
                    <a:pt x="132842" y="106680"/>
                  </a:lnTo>
                  <a:lnTo>
                    <a:pt x="139852" y="96520"/>
                  </a:lnTo>
                  <a:lnTo>
                    <a:pt x="150075" y="90170"/>
                  </a:lnTo>
                  <a:lnTo>
                    <a:pt x="155422" y="87630"/>
                  </a:lnTo>
                  <a:lnTo>
                    <a:pt x="158089" y="87630"/>
                  </a:lnTo>
                  <a:lnTo>
                    <a:pt x="185496" y="114300"/>
                  </a:lnTo>
                  <a:lnTo>
                    <a:pt x="186347" y="120650"/>
                  </a:lnTo>
                  <a:lnTo>
                    <a:pt x="186220" y="127000"/>
                  </a:lnTo>
                  <a:lnTo>
                    <a:pt x="185191" y="133350"/>
                  </a:lnTo>
                  <a:lnTo>
                    <a:pt x="183362" y="139700"/>
                  </a:lnTo>
                  <a:lnTo>
                    <a:pt x="182600" y="140970"/>
                  </a:lnTo>
                  <a:lnTo>
                    <a:pt x="182765" y="144780"/>
                  </a:lnTo>
                  <a:lnTo>
                    <a:pt x="183616" y="146050"/>
                  </a:lnTo>
                  <a:lnTo>
                    <a:pt x="184150" y="147320"/>
                  </a:lnTo>
                  <a:lnTo>
                    <a:pt x="186220" y="148590"/>
                  </a:lnTo>
                  <a:lnTo>
                    <a:pt x="188023" y="148590"/>
                  </a:lnTo>
                  <a:lnTo>
                    <a:pt x="190042" y="147320"/>
                  </a:lnTo>
                  <a:lnTo>
                    <a:pt x="191960" y="146050"/>
                  </a:lnTo>
                  <a:lnTo>
                    <a:pt x="192887" y="143510"/>
                  </a:lnTo>
                  <a:lnTo>
                    <a:pt x="196354" y="129540"/>
                  </a:lnTo>
                  <a:close/>
                </a:path>
                <a:path w="428625" h="3363595">
                  <a:moveTo>
                    <a:pt x="249224" y="3043364"/>
                  </a:moveTo>
                  <a:lnTo>
                    <a:pt x="246316" y="3040824"/>
                  </a:lnTo>
                  <a:lnTo>
                    <a:pt x="245071" y="3039554"/>
                  </a:lnTo>
                  <a:lnTo>
                    <a:pt x="243687" y="3038284"/>
                  </a:lnTo>
                  <a:lnTo>
                    <a:pt x="240360" y="3038284"/>
                  </a:lnTo>
                  <a:lnTo>
                    <a:pt x="238404" y="3039554"/>
                  </a:lnTo>
                  <a:lnTo>
                    <a:pt x="236512" y="3040824"/>
                  </a:lnTo>
                  <a:lnTo>
                    <a:pt x="233743" y="3044634"/>
                  </a:lnTo>
                  <a:lnTo>
                    <a:pt x="231330" y="3047174"/>
                  </a:lnTo>
                  <a:lnTo>
                    <a:pt x="228117" y="3050984"/>
                  </a:lnTo>
                  <a:lnTo>
                    <a:pt x="225882" y="3048444"/>
                  </a:lnTo>
                  <a:lnTo>
                    <a:pt x="224663" y="3047174"/>
                  </a:lnTo>
                  <a:lnTo>
                    <a:pt x="221983" y="3043364"/>
                  </a:lnTo>
                  <a:lnTo>
                    <a:pt x="218948" y="3040824"/>
                  </a:lnTo>
                  <a:lnTo>
                    <a:pt x="217144" y="3039554"/>
                  </a:lnTo>
                  <a:lnTo>
                    <a:pt x="215277" y="3038284"/>
                  </a:lnTo>
                  <a:lnTo>
                    <a:pt x="212026" y="3038284"/>
                  </a:lnTo>
                  <a:lnTo>
                    <a:pt x="210591" y="3039554"/>
                  </a:lnTo>
                  <a:lnTo>
                    <a:pt x="209372" y="3040824"/>
                  </a:lnTo>
                  <a:lnTo>
                    <a:pt x="206654" y="3043364"/>
                  </a:lnTo>
                  <a:lnTo>
                    <a:pt x="206857" y="3047174"/>
                  </a:lnTo>
                  <a:lnTo>
                    <a:pt x="210223" y="3049714"/>
                  </a:lnTo>
                  <a:lnTo>
                    <a:pt x="213182" y="3052254"/>
                  </a:lnTo>
                  <a:lnTo>
                    <a:pt x="216433" y="3056064"/>
                  </a:lnTo>
                  <a:lnTo>
                    <a:pt x="219976" y="3058604"/>
                  </a:lnTo>
                  <a:lnTo>
                    <a:pt x="215950" y="3062414"/>
                  </a:lnTo>
                  <a:lnTo>
                    <a:pt x="212928" y="3064954"/>
                  </a:lnTo>
                  <a:lnTo>
                    <a:pt x="206857" y="3071304"/>
                  </a:lnTo>
                  <a:lnTo>
                    <a:pt x="206717" y="3075114"/>
                  </a:lnTo>
                  <a:lnTo>
                    <a:pt x="210731" y="3078924"/>
                  </a:lnTo>
                  <a:lnTo>
                    <a:pt x="217258" y="3078924"/>
                  </a:lnTo>
                  <a:lnTo>
                    <a:pt x="219036" y="3076384"/>
                  </a:lnTo>
                  <a:lnTo>
                    <a:pt x="222008" y="3073844"/>
                  </a:lnTo>
                  <a:lnTo>
                    <a:pt x="224777" y="3070034"/>
                  </a:lnTo>
                  <a:lnTo>
                    <a:pt x="228003" y="3067494"/>
                  </a:lnTo>
                  <a:lnTo>
                    <a:pt x="231368" y="3071304"/>
                  </a:lnTo>
                  <a:lnTo>
                    <a:pt x="234137" y="3073844"/>
                  </a:lnTo>
                  <a:lnTo>
                    <a:pt x="238772" y="3078924"/>
                  </a:lnTo>
                  <a:lnTo>
                    <a:pt x="245160" y="3078924"/>
                  </a:lnTo>
                  <a:lnTo>
                    <a:pt x="246405" y="3077654"/>
                  </a:lnTo>
                  <a:lnTo>
                    <a:pt x="249085" y="3075114"/>
                  </a:lnTo>
                  <a:lnTo>
                    <a:pt x="249059" y="3071304"/>
                  </a:lnTo>
                  <a:lnTo>
                    <a:pt x="245465" y="3067494"/>
                  </a:lnTo>
                  <a:lnTo>
                    <a:pt x="243065" y="3064954"/>
                  </a:lnTo>
                  <a:lnTo>
                    <a:pt x="239953" y="3062414"/>
                  </a:lnTo>
                  <a:lnTo>
                    <a:pt x="236308" y="3058604"/>
                  </a:lnTo>
                  <a:lnTo>
                    <a:pt x="239814" y="3056064"/>
                  </a:lnTo>
                  <a:lnTo>
                    <a:pt x="242722" y="3053524"/>
                  </a:lnTo>
                  <a:lnTo>
                    <a:pt x="245224" y="3050984"/>
                  </a:lnTo>
                  <a:lnTo>
                    <a:pt x="248970" y="3047174"/>
                  </a:lnTo>
                  <a:lnTo>
                    <a:pt x="249224" y="3043364"/>
                  </a:lnTo>
                  <a:close/>
                </a:path>
                <a:path w="428625" h="3363595">
                  <a:moveTo>
                    <a:pt x="254520" y="3152584"/>
                  </a:moveTo>
                  <a:lnTo>
                    <a:pt x="252463" y="3142424"/>
                  </a:lnTo>
                  <a:lnTo>
                    <a:pt x="249643" y="3138614"/>
                  </a:lnTo>
                  <a:lnTo>
                    <a:pt x="246824" y="3134804"/>
                  </a:lnTo>
                  <a:lnTo>
                    <a:pt x="241960" y="3131134"/>
                  </a:lnTo>
                  <a:lnTo>
                    <a:pt x="241960" y="3144964"/>
                  </a:lnTo>
                  <a:lnTo>
                    <a:pt x="241909" y="3160204"/>
                  </a:lnTo>
                  <a:lnTo>
                    <a:pt x="235661" y="3166554"/>
                  </a:lnTo>
                  <a:lnTo>
                    <a:pt x="220167" y="3166554"/>
                  </a:lnTo>
                  <a:lnTo>
                    <a:pt x="213944" y="3160204"/>
                  </a:lnTo>
                  <a:lnTo>
                    <a:pt x="214033" y="3144964"/>
                  </a:lnTo>
                  <a:lnTo>
                    <a:pt x="220192" y="3138614"/>
                  </a:lnTo>
                  <a:lnTo>
                    <a:pt x="235826" y="3138614"/>
                  </a:lnTo>
                  <a:lnTo>
                    <a:pt x="241960" y="3144964"/>
                  </a:lnTo>
                  <a:lnTo>
                    <a:pt x="241960" y="3131134"/>
                  </a:lnTo>
                  <a:lnTo>
                    <a:pt x="238429" y="3128454"/>
                  </a:lnTo>
                  <a:lnTo>
                    <a:pt x="228142" y="3125914"/>
                  </a:lnTo>
                  <a:lnTo>
                    <a:pt x="228003" y="3125914"/>
                  </a:lnTo>
                  <a:lnTo>
                    <a:pt x="217627" y="3128454"/>
                  </a:lnTo>
                  <a:lnTo>
                    <a:pt x="209181" y="3134804"/>
                  </a:lnTo>
                  <a:lnTo>
                    <a:pt x="203492" y="3142424"/>
                  </a:lnTo>
                  <a:lnTo>
                    <a:pt x="201422" y="3152584"/>
                  </a:lnTo>
                  <a:lnTo>
                    <a:pt x="203542" y="3164014"/>
                  </a:lnTo>
                  <a:lnTo>
                    <a:pt x="209219" y="3171634"/>
                  </a:lnTo>
                  <a:lnTo>
                    <a:pt x="217601" y="3177984"/>
                  </a:lnTo>
                  <a:lnTo>
                    <a:pt x="227863" y="3179254"/>
                  </a:lnTo>
                  <a:lnTo>
                    <a:pt x="228003" y="3179254"/>
                  </a:lnTo>
                  <a:lnTo>
                    <a:pt x="238277" y="3177984"/>
                  </a:lnTo>
                  <a:lnTo>
                    <a:pt x="246684" y="3171634"/>
                  </a:lnTo>
                  <a:lnTo>
                    <a:pt x="250482" y="3166554"/>
                  </a:lnTo>
                  <a:lnTo>
                    <a:pt x="252387" y="3164014"/>
                  </a:lnTo>
                  <a:lnTo>
                    <a:pt x="254520" y="3152584"/>
                  </a:lnTo>
                  <a:close/>
                </a:path>
                <a:path w="428625" h="3363595">
                  <a:moveTo>
                    <a:pt x="276936" y="3208464"/>
                  </a:moveTo>
                  <a:lnTo>
                    <a:pt x="273824" y="3207194"/>
                  </a:lnTo>
                  <a:lnTo>
                    <a:pt x="33413" y="3207194"/>
                  </a:lnTo>
                  <a:lnTo>
                    <a:pt x="33413" y="2982404"/>
                  </a:lnTo>
                  <a:lnTo>
                    <a:pt x="36982" y="2978594"/>
                  </a:lnTo>
                  <a:lnTo>
                    <a:pt x="106095" y="2978594"/>
                  </a:lnTo>
                  <a:lnTo>
                    <a:pt x="109131" y="2977324"/>
                  </a:lnTo>
                  <a:lnTo>
                    <a:pt x="111074" y="2974784"/>
                  </a:lnTo>
                  <a:lnTo>
                    <a:pt x="109486" y="2969704"/>
                  </a:lnTo>
                  <a:lnTo>
                    <a:pt x="107200" y="2968434"/>
                  </a:lnTo>
                  <a:lnTo>
                    <a:pt x="105029" y="2965894"/>
                  </a:lnTo>
                  <a:lnTo>
                    <a:pt x="40424" y="2965894"/>
                  </a:lnTo>
                  <a:lnTo>
                    <a:pt x="38188" y="2967164"/>
                  </a:lnTo>
                  <a:lnTo>
                    <a:pt x="30975" y="2969704"/>
                  </a:lnTo>
                  <a:lnTo>
                    <a:pt x="25539" y="2976054"/>
                  </a:lnTo>
                  <a:lnTo>
                    <a:pt x="22110" y="2982404"/>
                  </a:lnTo>
                  <a:lnTo>
                    <a:pt x="20916" y="2991294"/>
                  </a:lnTo>
                  <a:lnTo>
                    <a:pt x="20916" y="3207194"/>
                  </a:lnTo>
                  <a:lnTo>
                    <a:pt x="5943" y="3207194"/>
                  </a:lnTo>
                  <a:lnTo>
                    <a:pt x="0" y="3212274"/>
                  </a:lnTo>
                  <a:lnTo>
                    <a:pt x="63" y="3244024"/>
                  </a:lnTo>
                  <a:lnTo>
                    <a:pt x="5765" y="3250374"/>
                  </a:lnTo>
                  <a:lnTo>
                    <a:pt x="54737" y="3250374"/>
                  </a:lnTo>
                  <a:lnTo>
                    <a:pt x="57848" y="3249104"/>
                  </a:lnTo>
                  <a:lnTo>
                    <a:pt x="59448" y="3247834"/>
                  </a:lnTo>
                  <a:lnTo>
                    <a:pt x="59258" y="3241484"/>
                  </a:lnTo>
                  <a:lnTo>
                    <a:pt x="57505" y="3238944"/>
                  </a:lnTo>
                  <a:lnTo>
                    <a:pt x="54305" y="3238944"/>
                  </a:lnTo>
                  <a:lnTo>
                    <a:pt x="53200" y="3237674"/>
                  </a:lnTo>
                  <a:lnTo>
                    <a:pt x="12293" y="3237674"/>
                  </a:lnTo>
                  <a:lnTo>
                    <a:pt x="12700" y="3231324"/>
                  </a:lnTo>
                  <a:lnTo>
                    <a:pt x="12560" y="3228784"/>
                  </a:lnTo>
                  <a:lnTo>
                    <a:pt x="12560" y="3219894"/>
                  </a:lnTo>
                  <a:lnTo>
                    <a:pt x="273735" y="3219894"/>
                  </a:lnTo>
                  <a:lnTo>
                    <a:pt x="276733" y="3217354"/>
                  </a:lnTo>
                  <a:lnTo>
                    <a:pt x="276936" y="3208464"/>
                  </a:lnTo>
                  <a:close/>
                </a:path>
                <a:path w="428625" h="3363595">
                  <a:moveTo>
                    <a:pt x="314325" y="372300"/>
                  </a:moveTo>
                  <a:lnTo>
                    <a:pt x="312940" y="369760"/>
                  </a:lnTo>
                  <a:lnTo>
                    <a:pt x="311962" y="368490"/>
                  </a:lnTo>
                  <a:lnTo>
                    <a:pt x="310413" y="367220"/>
                  </a:lnTo>
                  <a:lnTo>
                    <a:pt x="306984" y="367220"/>
                  </a:lnTo>
                  <a:lnTo>
                    <a:pt x="305269" y="368490"/>
                  </a:lnTo>
                  <a:lnTo>
                    <a:pt x="304546" y="368490"/>
                  </a:lnTo>
                  <a:lnTo>
                    <a:pt x="290258" y="377380"/>
                  </a:lnTo>
                  <a:lnTo>
                    <a:pt x="263321" y="395160"/>
                  </a:lnTo>
                  <a:lnTo>
                    <a:pt x="249707" y="402780"/>
                  </a:lnTo>
                  <a:lnTo>
                    <a:pt x="239242" y="407860"/>
                  </a:lnTo>
                  <a:lnTo>
                    <a:pt x="228485" y="411670"/>
                  </a:lnTo>
                  <a:lnTo>
                    <a:pt x="217449" y="414210"/>
                  </a:lnTo>
                  <a:lnTo>
                    <a:pt x="206171" y="415480"/>
                  </a:lnTo>
                  <a:lnTo>
                    <a:pt x="200190" y="415480"/>
                  </a:lnTo>
                  <a:lnTo>
                    <a:pt x="184315" y="412940"/>
                  </a:lnTo>
                  <a:lnTo>
                    <a:pt x="152603" y="410400"/>
                  </a:lnTo>
                  <a:lnTo>
                    <a:pt x="136728" y="407860"/>
                  </a:lnTo>
                  <a:lnTo>
                    <a:pt x="118071" y="406590"/>
                  </a:lnTo>
                  <a:lnTo>
                    <a:pt x="99402" y="404050"/>
                  </a:lnTo>
                  <a:lnTo>
                    <a:pt x="61963" y="401510"/>
                  </a:lnTo>
                  <a:lnTo>
                    <a:pt x="48539" y="401510"/>
                  </a:lnTo>
                  <a:lnTo>
                    <a:pt x="48539" y="331660"/>
                  </a:lnTo>
                  <a:lnTo>
                    <a:pt x="80518" y="331660"/>
                  </a:lnTo>
                  <a:lnTo>
                    <a:pt x="82651" y="330390"/>
                  </a:lnTo>
                  <a:lnTo>
                    <a:pt x="84289" y="329120"/>
                  </a:lnTo>
                  <a:lnTo>
                    <a:pt x="89789" y="325310"/>
                  </a:lnTo>
                  <a:lnTo>
                    <a:pt x="100711" y="316420"/>
                  </a:lnTo>
                  <a:lnTo>
                    <a:pt x="109601" y="310070"/>
                  </a:lnTo>
                  <a:lnTo>
                    <a:pt x="110731" y="306260"/>
                  </a:lnTo>
                  <a:lnTo>
                    <a:pt x="108318" y="301180"/>
                  </a:lnTo>
                  <a:lnTo>
                    <a:pt x="106857" y="299910"/>
                  </a:lnTo>
                  <a:lnTo>
                    <a:pt x="102616" y="299910"/>
                  </a:lnTo>
                  <a:lnTo>
                    <a:pt x="101231" y="301180"/>
                  </a:lnTo>
                  <a:lnTo>
                    <a:pt x="80683" y="316420"/>
                  </a:lnTo>
                  <a:lnTo>
                    <a:pt x="79336" y="317690"/>
                  </a:lnTo>
                  <a:lnTo>
                    <a:pt x="77622" y="318960"/>
                  </a:lnTo>
                  <a:lnTo>
                    <a:pt x="41935" y="318960"/>
                  </a:lnTo>
                  <a:lnTo>
                    <a:pt x="39598" y="320230"/>
                  </a:lnTo>
                  <a:lnTo>
                    <a:pt x="38023" y="322770"/>
                  </a:lnTo>
                  <a:lnTo>
                    <a:pt x="38023" y="410400"/>
                  </a:lnTo>
                  <a:lnTo>
                    <a:pt x="39573" y="414210"/>
                  </a:lnTo>
                  <a:lnTo>
                    <a:pt x="75552" y="414210"/>
                  </a:lnTo>
                  <a:lnTo>
                    <a:pt x="83477" y="415480"/>
                  </a:lnTo>
                  <a:lnTo>
                    <a:pt x="93713" y="415480"/>
                  </a:lnTo>
                  <a:lnTo>
                    <a:pt x="157175" y="423100"/>
                  </a:lnTo>
                  <a:lnTo>
                    <a:pt x="173545" y="424370"/>
                  </a:lnTo>
                  <a:lnTo>
                    <a:pt x="189928" y="426910"/>
                  </a:lnTo>
                  <a:lnTo>
                    <a:pt x="194906" y="426910"/>
                  </a:lnTo>
                  <a:lnTo>
                    <a:pt x="199847" y="428180"/>
                  </a:lnTo>
                  <a:lnTo>
                    <a:pt x="211772" y="428180"/>
                  </a:lnTo>
                  <a:lnTo>
                    <a:pt x="225679" y="425640"/>
                  </a:lnTo>
                  <a:lnTo>
                    <a:pt x="269849" y="405320"/>
                  </a:lnTo>
                  <a:lnTo>
                    <a:pt x="311200" y="378650"/>
                  </a:lnTo>
                  <a:lnTo>
                    <a:pt x="313842" y="376110"/>
                  </a:lnTo>
                  <a:lnTo>
                    <a:pt x="314325" y="372300"/>
                  </a:lnTo>
                  <a:close/>
                </a:path>
                <a:path w="428625" h="3363595">
                  <a:moveTo>
                    <a:pt x="323748" y="3033204"/>
                  </a:moveTo>
                  <a:lnTo>
                    <a:pt x="321373" y="3030664"/>
                  </a:lnTo>
                  <a:lnTo>
                    <a:pt x="317360" y="3029394"/>
                  </a:lnTo>
                  <a:lnTo>
                    <a:pt x="313486" y="3029394"/>
                  </a:lnTo>
                  <a:lnTo>
                    <a:pt x="311251" y="3031934"/>
                  </a:lnTo>
                  <a:lnTo>
                    <a:pt x="310578" y="3037014"/>
                  </a:lnTo>
                  <a:lnTo>
                    <a:pt x="304431" y="3059874"/>
                  </a:lnTo>
                  <a:lnTo>
                    <a:pt x="276529" y="3089084"/>
                  </a:lnTo>
                  <a:lnTo>
                    <a:pt x="237756" y="3101784"/>
                  </a:lnTo>
                  <a:lnTo>
                    <a:pt x="204787" y="3101784"/>
                  </a:lnTo>
                  <a:lnTo>
                    <a:pt x="196227" y="3100514"/>
                  </a:lnTo>
                  <a:lnTo>
                    <a:pt x="190677" y="3100514"/>
                  </a:lnTo>
                  <a:lnTo>
                    <a:pt x="188252" y="3101784"/>
                  </a:lnTo>
                  <a:lnTo>
                    <a:pt x="187236" y="3109404"/>
                  </a:lnTo>
                  <a:lnTo>
                    <a:pt x="189865" y="3111944"/>
                  </a:lnTo>
                  <a:lnTo>
                    <a:pt x="203238" y="3114484"/>
                  </a:lnTo>
                  <a:lnTo>
                    <a:pt x="211429" y="3114484"/>
                  </a:lnTo>
                  <a:lnTo>
                    <a:pt x="219608" y="3115754"/>
                  </a:lnTo>
                  <a:lnTo>
                    <a:pt x="246468" y="3113214"/>
                  </a:lnTo>
                  <a:lnTo>
                    <a:pt x="272389" y="3105594"/>
                  </a:lnTo>
                  <a:lnTo>
                    <a:pt x="279095" y="3101784"/>
                  </a:lnTo>
                  <a:lnTo>
                    <a:pt x="292531" y="3094164"/>
                  </a:lnTo>
                  <a:lnTo>
                    <a:pt x="307594" y="3078924"/>
                  </a:lnTo>
                  <a:lnTo>
                    <a:pt x="317754" y="3059874"/>
                  </a:lnTo>
                  <a:lnTo>
                    <a:pt x="323189" y="3037014"/>
                  </a:lnTo>
                  <a:lnTo>
                    <a:pt x="323748" y="3033204"/>
                  </a:lnTo>
                  <a:close/>
                </a:path>
                <a:path w="428625" h="3363595">
                  <a:moveTo>
                    <a:pt x="341363" y="3169094"/>
                  </a:moveTo>
                  <a:lnTo>
                    <a:pt x="341198" y="3165284"/>
                  </a:lnTo>
                  <a:lnTo>
                    <a:pt x="337654" y="3161474"/>
                  </a:lnTo>
                  <a:lnTo>
                    <a:pt x="334810" y="3158934"/>
                  </a:lnTo>
                  <a:lnTo>
                    <a:pt x="331635" y="3156394"/>
                  </a:lnTo>
                  <a:lnTo>
                    <a:pt x="328637" y="3153854"/>
                  </a:lnTo>
                  <a:lnTo>
                    <a:pt x="329539" y="3152584"/>
                  </a:lnTo>
                  <a:lnTo>
                    <a:pt x="335140" y="3147504"/>
                  </a:lnTo>
                  <a:lnTo>
                    <a:pt x="336892" y="3144964"/>
                  </a:lnTo>
                  <a:lnTo>
                    <a:pt x="337769" y="3143694"/>
                  </a:lnTo>
                  <a:lnTo>
                    <a:pt x="340995" y="3141154"/>
                  </a:lnTo>
                  <a:lnTo>
                    <a:pt x="341223" y="3137344"/>
                  </a:lnTo>
                  <a:lnTo>
                    <a:pt x="337350" y="3133534"/>
                  </a:lnTo>
                  <a:lnTo>
                    <a:pt x="335876" y="3132264"/>
                  </a:lnTo>
                  <a:lnTo>
                    <a:pt x="332574" y="3132264"/>
                  </a:lnTo>
                  <a:lnTo>
                    <a:pt x="330682" y="3133534"/>
                  </a:lnTo>
                  <a:lnTo>
                    <a:pt x="328955" y="3134804"/>
                  </a:lnTo>
                  <a:lnTo>
                    <a:pt x="326097" y="3138614"/>
                  </a:lnTo>
                  <a:lnTo>
                    <a:pt x="323380" y="3141154"/>
                  </a:lnTo>
                  <a:lnTo>
                    <a:pt x="320128" y="3144964"/>
                  </a:lnTo>
                  <a:lnTo>
                    <a:pt x="316712" y="3141154"/>
                  </a:lnTo>
                  <a:lnTo>
                    <a:pt x="313918" y="3137344"/>
                  </a:lnTo>
                  <a:lnTo>
                    <a:pt x="310883" y="3134804"/>
                  </a:lnTo>
                  <a:lnTo>
                    <a:pt x="309333" y="3133534"/>
                  </a:lnTo>
                  <a:lnTo>
                    <a:pt x="307555" y="3132264"/>
                  </a:lnTo>
                  <a:lnTo>
                    <a:pt x="304304" y="3132264"/>
                  </a:lnTo>
                  <a:lnTo>
                    <a:pt x="302806" y="3133534"/>
                  </a:lnTo>
                  <a:lnTo>
                    <a:pt x="301612" y="3134804"/>
                  </a:lnTo>
                  <a:lnTo>
                    <a:pt x="298932" y="3137344"/>
                  </a:lnTo>
                  <a:lnTo>
                    <a:pt x="299072" y="3141154"/>
                  </a:lnTo>
                  <a:lnTo>
                    <a:pt x="305041" y="3146234"/>
                  </a:lnTo>
                  <a:lnTo>
                    <a:pt x="308178" y="3148774"/>
                  </a:lnTo>
                  <a:lnTo>
                    <a:pt x="312127" y="3152584"/>
                  </a:lnTo>
                  <a:lnTo>
                    <a:pt x="308483" y="3156394"/>
                  </a:lnTo>
                  <a:lnTo>
                    <a:pt x="305231" y="3158934"/>
                  </a:lnTo>
                  <a:lnTo>
                    <a:pt x="302260" y="3161474"/>
                  </a:lnTo>
                  <a:lnTo>
                    <a:pt x="299008" y="3165284"/>
                  </a:lnTo>
                  <a:lnTo>
                    <a:pt x="298894" y="3169094"/>
                  </a:lnTo>
                  <a:lnTo>
                    <a:pt x="302920" y="3172904"/>
                  </a:lnTo>
                  <a:lnTo>
                    <a:pt x="309359" y="3172904"/>
                  </a:lnTo>
                  <a:lnTo>
                    <a:pt x="313944" y="3167824"/>
                  </a:lnTo>
                  <a:lnTo>
                    <a:pt x="316687" y="3165284"/>
                  </a:lnTo>
                  <a:lnTo>
                    <a:pt x="320154" y="3161474"/>
                  </a:lnTo>
                  <a:lnTo>
                    <a:pt x="323405" y="3164014"/>
                  </a:lnTo>
                  <a:lnTo>
                    <a:pt x="326009" y="3167824"/>
                  </a:lnTo>
                  <a:lnTo>
                    <a:pt x="330644" y="3172904"/>
                  </a:lnTo>
                  <a:lnTo>
                    <a:pt x="337235" y="3172904"/>
                  </a:lnTo>
                  <a:lnTo>
                    <a:pt x="338416" y="3171634"/>
                  </a:lnTo>
                  <a:lnTo>
                    <a:pt x="341363" y="3169094"/>
                  </a:lnTo>
                  <a:close/>
                </a:path>
                <a:path w="428625" h="3363595">
                  <a:moveTo>
                    <a:pt x="358292" y="120650"/>
                  </a:moveTo>
                  <a:lnTo>
                    <a:pt x="347903" y="97231"/>
                  </a:lnTo>
                  <a:lnTo>
                    <a:pt x="347903" y="132080"/>
                  </a:lnTo>
                  <a:lnTo>
                    <a:pt x="341947" y="139700"/>
                  </a:lnTo>
                  <a:lnTo>
                    <a:pt x="327418" y="139700"/>
                  </a:lnTo>
                  <a:lnTo>
                    <a:pt x="321386" y="132080"/>
                  </a:lnTo>
                  <a:lnTo>
                    <a:pt x="321525" y="116840"/>
                  </a:lnTo>
                  <a:lnTo>
                    <a:pt x="321551" y="114300"/>
                  </a:lnTo>
                  <a:lnTo>
                    <a:pt x="327418" y="106680"/>
                  </a:lnTo>
                  <a:lnTo>
                    <a:pt x="341845" y="106680"/>
                  </a:lnTo>
                  <a:lnTo>
                    <a:pt x="347827" y="114300"/>
                  </a:lnTo>
                  <a:lnTo>
                    <a:pt x="347903" y="132080"/>
                  </a:lnTo>
                  <a:lnTo>
                    <a:pt x="347903" y="97231"/>
                  </a:lnTo>
                  <a:lnTo>
                    <a:pt x="342595" y="93980"/>
                  </a:lnTo>
                  <a:lnTo>
                    <a:pt x="331914" y="93980"/>
                  </a:lnTo>
                  <a:lnTo>
                    <a:pt x="312013" y="114300"/>
                  </a:lnTo>
                  <a:lnTo>
                    <a:pt x="310984" y="116840"/>
                  </a:lnTo>
                  <a:lnTo>
                    <a:pt x="288518" y="116840"/>
                  </a:lnTo>
                  <a:lnTo>
                    <a:pt x="288277" y="115570"/>
                  </a:lnTo>
                  <a:lnTo>
                    <a:pt x="288124" y="115570"/>
                  </a:lnTo>
                  <a:lnTo>
                    <a:pt x="287997" y="35560"/>
                  </a:lnTo>
                  <a:lnTo>
                    <a:pt x="289052" y="34290"/>
                  </a:lnTo>
                  <a:lnTo>
                    <a:pt x="310642" y="34290"/>
                  </a:lnTo>
                  <a:lnTo>
                    <a:pt x="311912" y="35560"/>
                  </a:lnTo>
                  <a:lnTo>
                    <a:pt x="312940" y="38100"/>
                  </a:lnTo>
                  <a:lnTo>
                    <a:pt x="316395" y="45720"/>
                  </a:lnTo>
                  <a:lnTo>
                    <a:pt x="321411" y="52070"/>
                  </a:lnTo>
                  <a:lnTo>
                    <a:pt x="327583" y="55880"/>
                  </a:lnTo>
                  <a:lnTo>
                    <a:pt x="334556" y="57150"/>
                  </a:lnTo>
                  <a:lnTo>
                    <a:pt x="336918" y="57150"/>
                  </a:lnTo>
                  <a:lnTo>
                    <a:pt x="338124" y="55880"/>
                  </a:lnTo>
                  <a:lnTo>
                    <a:pt x="345465" y="53340"/>
                  </a:lnTo>
                  <a:lnTo>
                    <a:pt x="351548" y="48260"/>
                  </a:lnTo>
                  <a:lnTo>
                    <a:pt x="353720" y="44450"/>
                  </a:lnTo>
                  <a:lnTo>
                    <a:pt x="355892" y="40640"/>
                  </a:lnTo>
                  <a:lnTo>
                    <a:pt x="358025" y="31750"/>
                  </a:lnTo>
                  <a:lnTo>
                    <a:pt x="357517" y="21590"/>
                  </a:lnTo>
                  <a:lnTo>
                    <a:pt x="354495" y="12700"/>
                  </a:lnTo>
                  <a:lnTo>
                    <a:pt x="353466" y="11430"/>
                  </a:lnTo>
                  <a:lnTo>
                    <a:pt x="349351" y="6350"/>
                  </a:lnTo>
                  <a:lnTo>
                    <a:pt x="347967" y="5334"/>
                  </a:lnTo>
                  <a:lnTo>
                    <a:pt x="347967" y="36830"/>
                  </a:lnTo>
                  <a:lnTo>
                    <a:pt x="341947" y="44450"/>
                  </a:lnTo>
                  <a:lnTo>
                    <a:pt x="327507" y="44450"/>
                  </a:lnTo>
                  <a:lnTo>
                    <a:pt x="321640" y="36830"/>
                  </a:lnTo>
                  <a:lnTo>
                    <a:pt x="321602" y="34290"/>
                  </a:lnTo>
                  <a:lnTo>
                    <a:pt x="321487" y="27940"/>
                  </a:lnTo>
                  <a:lnTo>
                    <a:pt x="321373" y="19050"/>
                  </a:lnTo>
                  <a:lnTo>
                    <a:pt x="327279" y="12700"/>
                  </a:lnTo>
                  <a:lnTo>
                    <a:pt x="334556" y="11430"/>
                  </a:lnTo>
                  <a:lnTo>
                    <a:pt x="341947" y="11430"/>
                  </a:lnTo>
                  <a:lnTo>
                    <a:pt x="347878" y="19050"/>
                  </a:lnTo>
                  <a:lnTo>
                    <a:pt x="347967" y="36830"/>
                  </a:lnTo>
                  <a:lnTo>
                    <a:pt x="347967" y="5334"/>
                  </a:lnTo>
                  <a:lnTo>
                    <a:pt x="342430" y="1270"/>
                  </a:lnTo>
                  <a:lnTo>
                    <a:pt x="341058" y="0"/>
                  </a:lnTo>
                  <a:lnTo>
                    <a:pt x="330733" y="0"/>
                  </a:lnTo>
                  <a:lnTo>
                    <a:pt x="311734" y="21590"/>
                  </a:lnTo>
                  <a:lnTo>
                    <a:pt x="282117" y="21590"/>
                  </a:lnTo>
                  <a:lnTo>
                    <a:pt x="277736" y="26670"/>
                  </a:lnTo>
                  <a:lnTo>
                    <a:pt x="277736" y="116840"/>
                  </a:lnTo>
                  <a:lnTo>
                    <a:pt x="247269" y="116840"/>
                  </a:lnTo>
                  <a:lnTo>
                    <a:pt x="245783" y="107950"/>
                  </a:lnTo>
                  <a:lnTo>
                    <a:pt x="243243" y="105410"/>
                  </a:lnTo>
                  <a:lnTo>
                    <a:pt x="236702" y="104190"/>
                  </a:lnTo>
                  <a:lnTo>
                    <a:pt x="236702" y="116840"/>
                  </a:lnTo>
                  <a:lnTo>
                    <a:pt x="236702" y="129540"/>
                  </a:lnTo>
                  <a:lnTo>
                    <a:pt x="232460" y="129540"/>
                  </a:lnTo>
                  <a:lnTo>
                    <a:pt x="228244" y="130810"/>
                  </a:lnTo>
                  <a:lnTo>
                    <a:pt x="220700" y="132080"/>
                  </a:lnTo>
                  <a:lnTo>
                    <a:pt x="218909" y="134620"/>
                  </a:lnTo>
                  <a:lnTo>
                    <a:pt x="218262" y="138430"/>
                  </a:lnTo>
                  <a:lnTo>
                    <a:pt x="216852" y="144780"/>
                  </a:lnTo>
                  <a:lnTo>
                    <a:pt x="214909" y="151130"/>
                  </a:lnTo>
                  <a:lnTo>
                    <a:pt x="212432" y="157480"/>
                  </a:lnTo>
                  <a:lnTo>
                    <a:pt x="209410" y="163830"/>
                  </a:lnTo>
                  <a:lnTo>
                    <a:pt x="207556" y="167640"/>
                  </a:lnTo>
                  <a:lnTo>
                    <a:pt x="207606" y="170180"/>
                  </a:lnTo>
                  <a:lnTo>
                    <a:pt x="209600" y="173990"/>
                  </a:lnTo>
                  <a:lnTo>
                    <a:pt x="212242" y="177800"/>
                  </a:lnTo>
                  <a:lnTo>
                    <a:pt x="214757" y="181610"/>
                  </a:lnTo>
                  <a:lnTo>
                    <a:pt x="217335" y="186690"/>
                  </a:lnTo>
                  <a:lnTo>
                    <a:pt x="212496" y="191770"/>
                  </a:lnTo>
                  <a:lnTo>
                    <a:pt x="210032" y="195580"/>
                  </a:lnTo>
                  <a:lnTo>
                    <a:pt x="206603" y="191770"/>
                  </a:lnTo>
                  <a:lnTo>
                    <a:pt x="203149" y="189230"/>
                  </a:lnTo>
                  <a:lnTo>
                    <a:pt x="198424" y="184150"/>
                  </a:lnTo>
                  <a:lnTo>
                    <a:pt x="193103" y="184150"/>
                  </a:lnTo>
                  <a:lnTo>
                    <a:pt x="191757" y="185420"/>
                  </a:lnTo>
                  <a:lnTo>
                    <a:pt x="185331" y="190500"/>
                  </a:lnTo>
                  <a:lnTo>
                    <a:pt x="178295" y="194310"/>
                  </a:lnTo>
                  <a:lnTo>
                    <a:pt x="167106" y="196850"/>
                  </a:lnTo>
                  <a:lnTo>
                    <a:pt x="165366" y="199390"/>
                  </a:lnTo>
                  <a:lnTo>
                    <a:pt x="165011" y="204470"/>
                  </a:lnTo>
                  <a:lnTo>
                    <a:pt x="164642" y="208280"/>
                  </a:lnTo>
                  <a:lnTo>
                    <a:pt x="163957" y="212090"/>
                  </a:lnTo>
                  <a:lnTo>
                    <a:pt x="163563" y="215900"/>
                  </a:lnTo>
                  <a:lnTo>
                    <a:pt x="163372" y="218440"/>
                  </a:lnTo>
                  <a:lnTo>
                    <a:pt x="162534" y="219710"/>
                  </a:lnTo>
                  <a:lnTo>
                    <a:pt x="152755" y="219710"/>
                  </a:lnTo>
                  <a:lnTo>
                    <a:pt x="152438" y="218440"/>
                  </a:lnTo>
                  <a:lnTo>
                    <a:pt x="151345" y="201930"/>
                  </a:lnTo>
                  <a:lnTo>
                    <a:pt x="149567" y="198120"/>
                  </a:lnTo>
                  <a:lnTo>
                    <a:pt x="148983" y="196850"/>
                  </a:lnTo>
                  <a:lnTo>
                    <a:pt x="144487" y="195580"/>
                  </a:lnTo>
                  <a:lnTo>
                    <a:pt x="135496" y="193040"/>
                  </a:lnTo>
                  <a:lnTo>
                    <a:pt x="129984" y="189230"/>
                  </a:lnTo>
                  <a:lnTo>
                    <a:pt x="123012" y="184150"/>
                  </a:lnTo>
                  <a:lnTo>
                    <a:pt x="117538" y="184150"/>
                  </a:lnTo>
                  <a:lnTo>
                    <a:pt x="112903" y="189230"/>
                  </a:lnTo>
                  <a:lnTo>
                    <a:pt x="109550" y="191770"/>
                  </a:lnTo>
                  <a:lnTo>
                    <a:pt x="106159" y="195580"/>
                  </a:lnTo>
                  <a:lnTo>
                    <a:pt x="101536" y="189230"/>
                  </a:lnTo>
                  <a:lnTo>
                    <a:pt x="99072" y="185420"/>
                  </a:lnTo>
                  <a:lnTo>
                    <a:pt x="103936" y="177800"/>
                  </a:lnTo>
                  <a:lnTo>
                    <a:pt x="106489" y="173990"/>
                  </a:lnTo>
                  <a:lnTo>
                    <a:pt x="108407" y="170180"/>
                  </a:lnTo>
                  <a:lnTo>
                    <a:pt x="108534" y="167640"/>
                  </a:lnTo>
                  <a:lnTo>
                    <a:pt x="106768" y="163830"/>
                  </a:lnTo>
                  <a:lnTo>
                    <a:pt x="103682" y="157480"/>
                  </a:lnTo>
                  <a:lnTo>
                    <a:pt x="101142" y="151130"/>
                  </a:lnTo>
                  <a:lnTo>
                    <a:pt x="99136" y="144780"/>
                  </a:lnTo>
                  <a:lnTo>
                    <a:pt x="97688" y="137160"/>
                  </a:lnTo>
                  <a:lnTo>
                    <a:pt x="97078" y="133350"/>
                  </a:lnTo>
                  <a:lnTo>
                    <a:pt x="95250" y="132080"/>
                  </a:lnTo>
                  <a:lnTo>
                    <a:pt x="92290" y="132080"/>
                  </a:lnTo>
                  <a:lnTo>
                    <a:pt x="88023" y="130810"/>
                  </a:lnTo>
                  <a:lnTo>
                    <a:pt x="79286" y="129540"/>
                  </a:lnTo>
                  <a:lnTo>
                    <a:pt x="79260" y="116840"/>
                  </a:lnTo>
                  <a:lnTo>
                    <a:pt x="88023" y="114300"/>
                  </a:lnTo>
                  <a:lnTo>
                    <a:pt x="95440" y="114300"/>
                  </a:lnTo>
                  <a:lnTo>
                    <a:pt x="97078" y="111760"/>
                  </a:lnTo>
                  <a:lnTo>
                    <a:pt x="108483" y="78740"/>
                  </a:lnTo>
                  <a:lnTo>
                    <a:pt x="108369" y="74930"/>
                  </a:lnTo>
                  <a:lnTo>
                    <a:pt x="106324" y="72390"/>
                  </a:lnTo>
                  <a:lnTo>
                    <a:pt x="103784" y="68580"/>
                  </a:lnTo>
                  <a:lnTo>
                    <a:pt x="101346" y="63500"/>
                  </a:lnTo>
                  <a:lnTo>
                    <a:pt x="98679" y="59690"/>
                  </a:lnTo>
                  <a:lnTo>
                    <a:pt x="103657" y="54610"/>
                  </a:lnTo>
                  <a:lnTo>
                    <a:pt x="106489" y="50800"/>
                  </a:lnTo>
                  <a:lnTo>
                    <a:pt x="109550" y="53340"/>
                  </a:lnTo>
                  <a:lnTo>
                    <a:pt x="113068" y="57150"/>
                  </a:lnTo>
                  <a:lnTo>
                    <a:pt x="117817" y="60960"/>
                  </a:lnTo>
                  <a:lnTo>
                    <a:pt x="119100" y="62230"/>
                  </a:lnTo>
                  <a:lnTo>
                    <a:pt x="121577" y="62230"/>
                  </a:lnTo>
                  <a:lnTo>
                    <a:pt x="122796" y="60960"/>
                  </a:lnTo>
                  <a:lnTo>
                    <a:pt x="124053" y="60960"/>
                  </a:lnTo>
                  <a:lnTo>
                    <a:pt x="130683" y="54610"/>
                  </a:lnTo>
                  <a:lnTo>
                    <a:pt x="137883" y="50800"/>
                  </a:lnTo>
                  <a:lnTo>
                    <a:pt x="145745" y="49530"/>
                  </a:lnTo>
                  <a:lnTo>
                    <a:pt x="148818" y="48260"/>
                  </a:lnTo>
                  <a:lnTo>
                    <a:pt x="150469" y="46990"/>
                  </a:lnTo>
                  <a:lnTo>
                    <a:pt x="150901" y="43180"/>
                  </a:lnTo>
                  <a:lnTo>
                    <a:pt x="151879" y="34290"/>
                  </a:lnTo>
                  <a:lnTo>
                    <a:pt x="152552" y="29210"/>
                  </a:lnTo>
                  <a:lnTo>
                    <a:pt x="152666" y="27940"/>
                  </a:lnTo>
                  <a:lnTo>
                    <a:pt x="153339" y="26670"/>
                  </a:lnTo>
                  <a:lnTo>
                    <a:pt x="162788" y="26670"/>
                  </a:lnTo>
                  <a:lnTo>
                    <a:pt x="163322" y="29210"/>
                  </a:lnTo>
                  <a:lnTo>
                    <a:pt x="164553" y="38100"/>
                  </a:lnTo>
                  <a:lnTo>
                    <a:pt x="165366" y="45720"/>
                  </a:lnTo>
                  <a:lnTo>
                    <a:pt x="167144" y="48260"/>
                  </a:lnTo>
                  <a:lnTo>
                    <a:pt x="170738" y="49530"/>
                  </a:lnTo>
                  <a:lnTo>
                    <a:pt x="178079" y="50800"/>
                  </a:lnTo>
                  <a:lnTo>
                    <a:pt x="184873" y="54610"/>
                  </a:lnTo>
                  <a:lnTo>
                    <a:pt x="193192" y="60960"/>
                  </a:lnTo>
                  <a:lnTo>
                    <a:pt x="194462" y="62230"/>
                  </a:lnTo>
                  <a:lnTo>
                    <a:pt x="197040" y="62230"/>
                  </a:lnTo>
                  <a:lnTo>
                    <a:pt x="198310" y="60960"/>
                  </a:lnTo>
                  <a:lnTo>
                    <a:pt x="206654" y="53340"/>
                  </a:lnTo>
                  <a:lnTo>
                    <a:pt x="209892" y="50800"/>
                  </a:lnTo>
                  <a:lnTo>
                    <a:pt x="212166" y="53340"/>
                  </a:lnTo>
                  <a:lnTo>
                    <a:pt x="214363" y="57150"/>
                  </a:lnTo>
                  <a:lnTo>
                    <a:pt x="216852" y="59690"/>
                  </a:lnTo>
                  <a:lnTo>
                    <a:pt x="214807" y="63500"/>
                  </a:lnTo>
                  <a:lnTo>
                    <a:pt x="212382" y="67310"/>
                  </a:lnTo>
                  <a:lnTo>
                    <a:pt x="207632" y="74930"/>
                  </a:lnTo>
                  <a:lnTo>
                    <a:pt x="207530" y="78740"/>
                  </a:lnTo>
                  <a:lnTo>
                    <a:pt x="209435" y="81280"/>
                  </a:lnTo>
                  <a:lnTo>
                    <a:pt x="212458" y="87630"/>
                  </a:lnTo>
                  <a:lnTo>
                    <a:pt x="214922" y="93980"/>
                  </a:lnTo>
                  <a:lnTo>
                    <a:pt x="216865" y="100330"/>
                  </a:lnTo>
                  <a:lnTo>
                    <a:pt x="218287" y="107950"/>
                  </a:lnTo>
                  <a:lnTo>
                    <a:pt x="218909" y="111760"/>
                  </a:lnTo>
                  <a:lnTo>
                    <a:pt x="220560" y="114300"/>
                  </a:lnTo>
                  <a:lnTo>
                    <a:pt x="227990" y="114300"/>
                  </a:lnTo>
                  <a:lnTo>
                    <a:pt x="232257" y="115570"/>
                  </a:lnTo>
                  <a:lnTo>
                    <a:pt x="236702" y="116840"/>
                  </a:lnTo>
                  <a:lnTo>
                    <a:pt x="236702" y="104190"/>
                  </a:lnTo>
                  <a:lnTo>
                    <a:pt x="236499" y="104140"/>
                  </a:lnTo>
                  <a:lnTo>
                    <a:pt x="234365" y="104140"/>
                  </a:lnTo>
                  <a:lnTo>
                    <a:pt x="232143" y="102870"/>
                  </a:lnTo>
                  <a:lnTo>
                    <a:pt x="230098" y="102870"/>
                  </a:lnTo>
                  <a:lnTo>
                    <a:pt x="228942" y="101600"/>
                  </a:lnTo>
                  <a:lnTo>
                    <a:pt x="227672" y="100330"/>
                  </a:lnTo>
                  <a:lnTo>
                    <a:pt x="224840" y="92710"/>
                  </a:lnTo>
                  <a:lnTo>
                    <a:pt x="222821" y="86360"/>
                  </a:lnTo>
                  <a:lnTo>
                    <a:pt x="219608" y="77470"/>
                  </a:lnTo>
                  <a:lnTo>
                    <a:pt x="219557" y="76200"/>
                  </a:lnTo>
                  <a:lnTo>
                    <a:pt x="220738" y="74930"/>
                  </a:lnTo>
                  <a:lnTo>
                    <a:pt x="222567" y="72390"/>
                  </a:lnTo>
                  <a:lnTo>
                    <a:pt x="224243" y="68580"/>
                  </a:lnTo>
                  <a:lnTo>
                    <a:pt x="225818" y="66040"/>
                  </a:lnTo>
                  <a:lnTo>
                    <a:pt x="228612" y="60960"/>
                  </a:lnTo>
                  <a:lnTo>
                    <a:pt x="228320" y="55880"/>
                  </a:lnTo>
                  <a:lnTo>
                    <a:pt x="224929" y="50800"/>
                  </a:lnTo>
                  <a:lnTo>
                    <a:pt x="222389" y="46990"/>
                  </a:lnTo>
                  <a:lnTo>
                    <a:pt x="219722" y="44450"/>
                  </a:lnTo>
                  <a:lnTo>
                    <a:pt x="216941" y="40640"/>
                  </a:lnTo>
                  <a:lnTo>
                    <a:pt x="214884" y="39370"/>
                  </a:lnTo>
                  <a:lnTo>
                    <a:pt x="212559" y="38100"/>
                  </a:lnTo>
                  <a:lnTo>
                    <a:pt x="206235" y="38100"/>
                  </a:lnTo>
                  <a:lnTo>
                    <a:pt x="201828" y="41910"/>
                  </a:lnTo>
                  <a:lnTo>
                    <a:pt x="199567" y="44450"/>
                  </a:lnTo>
                  <a:lnTo>
                    <a:pt x="196557" y="46990"/>
                  </a:lnTo>
                  <a:lnTo>
                    <a:pt x="193560" y="46990"/>
                  </a:lnTo>
                  <a:lnTo>
                    <a:pt x="188023" y="44450"/>
                  </a:lnTo>
                  <a:lnTo>
                    <a:pt x="182626" y="40640"/>
                  </a:lnTo>
                  <a:lnTo>
                    <a:pt x="175323" y="38100"/>
                  </a:lnTo>
                  <a:lnTo>
                    <a:pt x="174586" y="36830"/>
                  </a:lnTo>
                  <a:lnTo>
                    <a:pt x="174053" y="30480"/>
                  </a:lnTo>
                  <a:lnTo>
                    <a:pt x="173659" y="27940"/>
                  </a:lnTo>
                  <a:lnTo>
                    <a:pt x="173431" y="26670"/>
                  </a:lnTo>
                  <a:lnTo>
                    <a:pt x="172986" y="24130"/>
                  </a:lnTo>
                  <a:lnTo>
                    <a:pt x="172008" y="17780"/>
                  </a:lnTo>
                  <a:lnTo>
                    <a:pt x="168490" y="13970"/>
                  </a:lnTo>
                  <a:lnTo>
                    <a:pt x="147269" y="13970"/>
                  </a:lnTo>
                  <a:lnTo>
                    <a:pt x="143814" y="17780"/>
                  </a:lnTo>
                  <a:lnTo>
                    <a:pt x="142176" y="27940"/>
                  </a:lnTo>
                  <a:lnTo>
                    <a:pt x="142011" y="31750"/>
                  </a:lnTo>
                  <a:lnTo>
                    <a:pt x="141338" y="34290"/>
                  </a:lnTo>
                  <a:lnTo>
                    <a:pt x="141109" y="35560"/>
                  </a:lnTo>
                  <a:lnTo>
                    <a:pt x="140131" y="38100"/>
                  </a:lnTo>
                  <a:lnTo>
                    <a:pt x="139153" y="38100"/>
                  </a:lnTo>
                  <a:lnTo>
                    <a:pt x="132943" y="41910"/>
                  </a:lnTo>
                  <a:lnTo>
                    <a:pt x="126644" y="44450"/>
                  </a:lnTo>
                  <a:lnTo>
                    <a:pt x="119888" y="46990"/>
                  </a:lnTo>
                  <a:lnTo>
                    <a:pt x="117589" y="45720"/>
                  </a:lnTo>
                  <a:lnTo>
                    <a:pt x="114693" y="43180"/>
                  </a:lnTo>
                  <a:lnTo>
                    <a:pt x="109664" y="38100"/>
                  </a:lnTo>
                  <a:lnTo>
                    <a:pt x="103225" y="38100"/>
                  </a:lnTo>
                  <a:lnTo>
                    <a:pt x="100888" y="39370"/>
                  </a:lnTo>
                  <a:lnTo>
                    <a:pt x="96062" y="44450"/>
                  </a:lnTo>
                  <a:lnTo>
                    <a:pt x="93472" y="46990"/>
                  </a:lnTo>
                  <a:lnTo>
                    <a:pt x="87490" y="55880"/>
                  </a:lnTo>
                  <a:lnTo>
                    <a:pt x="87185" y="60960"/>
                  </a:lnTo>
                  <a:lnTo>
                    <a:pt x="90106" y="66040"/>
                  </a:lnTo>
                  <a:lnTo>
                    <a:pt x="91643" y="69850"/>
                  </a:lnTo>
                  <a:lnTo>
                    <a:pt x="93281" y="72390"/>
                  </a:lnTo>
                  <a:lnTo>
                    <a:pt x="94996" y="74930"/>
                  </a:lnTo>
                  <a:lnTo>
                    <a:pt x="96253" y="76200"/>
                  </a:lnTo>
                  <a:lnTo>
                    <a:pt x="96431" y="77470"/>
                  </a:lnTo>
                  <a:lnTo>
                    <a:pt x="95389" y="80010"/>
                  </a:lnTo>
                  <a:lnTo>
                    <a:pt x="93675" y="83820"/>
                  </a:lnTo>
                  <a:lnTo>
                    <a:pt x="91757" y="87630"/>
                  </a:lnTo>
                  <a:lnTo>
                    <a:pt x="89789" y="100330"/>
                  </a:lnTo>
                  <a:lnTo>
                    <a:pt x="85547" y="104140"/>
                  </a:lnTo>
                  <a:lnTo>
                    <a:pt x="72110" y="104140"/>
                  </a:lnTo>
                  <a:lnTo>
                    <a:pt x="68910" y="110490"/>
                  </a:lnTo>
                  <a:lnTo>
                    <a:pt x="68795" y="115570"/>
                  </a:lnTo>
                  <a:lnTo>
                    <a:pt x="68897" y="133350"/>
                  </a:lnTo>
                  <a:lnTo>
                    <a:pt x="68973" y="135890"/>
                  </a:lnTo>
                  <a:lnTo>
                    <a:pt x="72288" y="140970"/>
                  </a:lnTo>
                  <a:lnTo>
                    <a:pt x="77431" y="142240"/>
                  </a:lnTo>
                  <a:lnTo>
                    <a:pt x="81749" y="142240"/>
                  </a:lnTo>
                  <a:lnTo>
                    <a:pt x="86956" y="143510"/>
                  </a:lnTo>
                  <a:lnTo>
                    <a:pt x="88836" y="144780"/>
                  </a:lnTo>
                  <a:lnTo>
                    <a:pt x="89763" y="151130"/>
                  </a:lnTo>
                  <a:lnTo>
                    <a:pt x="90855" y="153670"/>
                  </a:lnTo>
                  <a:lnTo>
                    <a:pt x="91821" y="157480"/>
                  </a:lnTo>
                  <a:lnTo>
                    <a:pt x="93230" y="161290"/>
                  </a:lnTo>
                  <a:lnTo>
                    <a:pt x="96177" y="165100"/>
                  </a:lnTo>
                  <a:lnTo>
                    <a:pt x="95618" y="172720"/>
                  </a:lnTo>
                  <a:lnTo>
                    <a:pt x="92125" y="175260"/>
                  </a:lnTo>
                  <a:lnTo>
                    <a:pt x="87122" y="184150"/>
                  </a:lnTo>
                  <a:lnTo>
                    <a:pt x="87515" y="190500"/>
                  </a:lnTo>
                  <a:lnTo>
                    <a:pt x="93472" y="198120"/>
                  </a:lnTo>
                  <a:lnTo>
                    <a:pt x="95808" y="200660"/>
                  </a:lnTo>
                  <a:lnTo>
                    <a:pt x="98247" y="204470"/>
                  </a:lnTo>
                  <a:lnTo>
                    <a:pt x="100584" y="207010"/>
                  </a:lnTo>
                  <a:lnTo>
                    <a:pt x="103085" y="208280"/>
                  </a:lnTo>
                  <a:lnTo>
                    <a:pt x="107810" y="208280"/>
                  </a:lnTo>
                  <a:lnTo>
                    <a:pt x="110007" y="207010"/>
                  </a:lnTo>
                  <a:lnTo>
                    <a:pt x="115011" y="203200"/>
                  </a:lnTo>
                  <a:lnTo>
                    <a:pt x="120484" y="198120"/>
                  </a:lnTo>
                  <a:lnTo>
                    <a:pt x="122313" y="199390"/>
                  </a:lnTo>
                  <a:lnTo>
                    <a:pt x="124028" y="200660"/>
                  </a:lnTo>
                  <a:lnTo>
                    <a:pt x="125742" y="200660"/>
                  </a:lnTo>
                  <a:lnTo>
                    <a:pt x="127482" y="201930"/>
                  </a:lnTo>
                  <a:lnTo>
                    <a:pt x="131076" y="204470"/>
                  </a:lnTo>
                  <a:lnTo>
                    <a:pt x="134251" y="205740"/>
                  </a:lnTo>
                  <a:lnTo>
                    <a:pt x="138557" y="205740"/>
                  </a:lnTo>
                  <a:lnTo>
                    <a:pt x="142405" y="212090"/>
                  </a:lnTo>
                  <a:lnTo>
                    <a:pt x="142074" y="215900"/>
                  </a:lnTo>
                  <a:lnTo>
                    <a:pt x="142189" y="218440"/>
                  </a:lnTo>
                  <a:lnTo>
                    <a:pt x="143764" y="227330"/>
                  </a:lnTo>
                  <a:lnTo>
                    <a:pt x="147066" y="231140"/>
                  </a:lnTo>
                  <a:lnTo>
                    <a:pt x="152476" y="232410"/>
                  </a:lnTo>
                  <a:lnTo>
                    <a:pt x="163461" y="232410"/>
                  </a:lnTo>
                  <a:lnTo>
                    <a:pt x="168744" y="231140"/>
                  </a:lnTo>
                  <a:lnTo>
                    <a:pt x="172085" y="227330"/>
                  </a:lnTo>
                  <a:lnTo>
                    <a:pt x="173177" y="220980"/>
                  </a:lnTo>
                  <a:lnTo>
                    <a:pt x="173456" y="219710"/>
                  </a:lnTo>
                  <a:lnTo>
                    <a:pt x="173723" y="218440"/>
                  </a:lnTo>
                  <a:lnTo>
                    <a:pt x="173913" y="214630"/>
                  </a:lnTo>
                  <a:lnTo>
                    <a:pt x="174536" y="210820"/>
                  </a:lnTo>
                  <a:lnTo>
                    <a:pt x="174815" y="209550"/>
                  </a:lnTo>
                  <a:lnTo>
                    <a:pt x="175628" y="208280"/>
                  </a:lnTo>
                  <a:lnTo>
                    <a:pt x="176504" y="208280"/>
                  </a:lnTo>
                  <a:lnTo>
                    <a:pt x="182791" y="204470"/>
                  </a:lnTo>
                  <a:lnTo>
                    <a:pt x="189179" y="201930"/>
                  </a:lnTo>
                  <a:lnTo>
                    <a:pt x="196024" y="198120"/>
                  </a:lnTo>
                  <a:lnTo>
                    <a:pt x="196850" y="199390"/>
                  </a:lnTo>
                  <a:lnTo>
                    <a:pt x="199567" y="201930"/>
                  </a:lnTo>
                  <a:lnTo>
                    <a:pt x="202501" y="204470"/>
                  </a:lnTo>
                  <a:lnTo>
                    <a:pt x="206070" y="207010"/>
                  </a:lnTo>
                  <a:lnTo>
                    <a:pt x="208178" y="208280"/>
                  </a:lnTo>
                  <a:lnTo>
                    <a:pt x="212725" y="208280"/>
                  </a:lnTo>
                  <a:lnTo>
                    <a:pt x="215112" y="207010"/>
                  </a:lnTo>
                  <a:lnTo>
                    <a:pt x="219786" y="201930"/>
                  </a:lnTo>
                  <a:lnTo>
                    <a:pt x="222338" y="198120"/>
                  </a:lnTo>
                  <a:lnTo>
                    <a:pt x="224726" y="195580"/>
                  </a:lnTo>
                  <a:lnTo>
                    <a:pt x="228409" y="190500"/>
                  </a:lnTo>
                  <a:lnTo>
                    <a:pt x="228739" y="184150"/>
                  </a:lnTo>
                  <a:lnTo>
                    <a:pt x="225679" y="179070"/>
                  </a:lnTo>
                  <a:lnTo>
                    <a:pt x="224218" y="176530"/>
                  </a:lnTo>
                  <a:lnTo>
                    <a:pt x="222681" y="173990"/>
                  </a:lnTo>
                  <a:lnTo>
                    <a:pt x="221018" y="171450"/>
                  </a:lnTo>
                  <a:lnTo>
                    <a:pt x="219608" y="168910"/>
                  </a:lnTo>
                  <a:lnTo>
                    <a:pt x="219532" y="167640"/>
                  </a:lnTo>
                  <a:lnTo>
                    <a:pt x="222427" y="161290"/>
                  </a:lnTo>
                  <a:lnTo>
                    <a:pt x="224561" y="157480"/>
                  </a:lnTo>
                  <a:lnTo>
                    <a:pt x="225323" y="152400"/>
                  </a:lnTo>
                  <a:lnTo>
                    <a:pt x="226529" y="144780"/>
                  </a:lnTo>
                  <a:lnTo>
                    <a:pt x="229641" y="142240"/>
                  </a:lnTo>
                  <a:lnTo>
                    <a:pt x="242341" y="142240"/>
                  </a:lnTo>
                  <a:lnTo>
                    <a:pt x="246507" y="137160"/>
                  </a:lnTo>
                  <a:lnTo>
                    <a:pt x="247269" y="129540"/>
                  </a:lnTo>
                  <a:lnTo>
                    <a:pt x="277571" y="129540"/>
                  </a:lnTo>
                  <a:lnTo>
                    <a:pt x="277660" y="130810"/>
                  </a:lnTo>
                  <a:lnTo>
                    <a:pt x="277736" y="218440"/>
                  </a:lnTo>
                  <a:lnTo>
                    <a:pt x="282282" y="223520"/>
                  </a:lnTo>
                  <a:lnTo>
                    <a:pt x="310527" y="223520"/>
                  </a:lnTo>
                  <a:lnTo>
                    <a:pt x="311873" y="224790"/>
                  </a:lnTo>
                  <a:lnTo>
                    <a:pt x="312864" y="228600"/>
                  </a:lnTo>
                  <a:lnTo>
                    <a:pt x="316357" y="236220"/>
                  </a:lnTo>
                  <a:lnTo>
                    <a:pt x="321449" y="241300"/>
                  </a:lnTo>
                  <a:lnTo>
                    <a:pt x="327660" y="245110"/>
                  </a:lnTo>
                  <a:lnTo>
                    <a:pt x="334505" y="246380"/>
                  </a:lnTo>
                  <a:lnTo>
                    <a:pt x="339344" y="246380"/>
                  </a:lnTo>
                  <a:lnTo>
                    <a:pt x="347116" y="241300"/>
                  </a:lnTo>
                  <a:lnTo>
                    <a:pt x="353098" y="234950"/>
                  </a:lnTo>
                  <a:lnTo>
                    <a:pt x="353733" y="233680"/>
                  </a:lnTo>
                  <a:lnTo>
                    <a:pt x="356920" y="227330"/>
                  </a:lnTo>
                  <a:lnTo>
                    <a:pt x="347903" y="194767"/>
                  </a:lnTo>
                  <a:lnTo>
                    <a:pt x="347903" y="226060"/>
                  </a:lnTo>
                  <a:lnTo>
                    <a:pt x="342036" y="233680"/>
                  </a:lnTo>
                  <a:lnTo>
                    <a:pt x="327304" y="233680"/>
                  </a:lnTo>
                  <a:lnTo>
                    <a:pt x="321411" y="226060"/>
                  </a:lnTo>
                  <a:lnTo>
                    <a:pt x="321564" y="210820"/>
                  </a:lnTo>
                  <a:lnTo>
                    <a:pt x="321576" y="208280"/>
                  </a:lnTo>
                  <a:lnTo>
                    <a:pt x="327367" y="201930"/>
                  </a:lnTo>
                  <a:lnTo>
                    <a:pt x="342150" y="201930"/>
                  </a:lnTo>
                  <a:lnTo>
                    <a:pt x="347878" y="209550"/>
                  </a:lnTo>
                  <a:lnTo>
                    <a:pt x="347903" y="226060"/>
                  </a:lnTo>
                  <a:lnTo>
                    <a:pt x="347903" y="194767"/>
                  </a:lnTo>
                  <a:lnTo>
                    <a:pt x="346240" y="193040"/>
                  </a:lnTo>
                  <a:lnTo>
                    <a:pt x="338658" y="189230"/>
                  </a:lnTo>
                  <a:lnTo>
                    <a:pt x="334645" y="189230"/>
                  </a:lnTo>
                  <a:lnTo>
                    <a:pt x="311848" y="210820"/>
                  </a:lnTo>
                  <a:lnTo>
                    <a:pt x="288836" y="210820"/>
                  </a:lnTo>
                  <a:lnTo>
                    <a:pt x="287985" y="209550"/>
                  </a:lnTo>
                  <a:lnTo>
                    <a:pt x="288036" y="190500"/>
                  </a:lnTo>
                  <a:lnTo>
                    <a:pt x="288163" y="130810"/>
                  </a:lnTo>
                  <a:lnTo>
                    <a:pt x="288277" y="129540"/>
                  </a:lnTo>
                  <a:lnTo>
                    <a:pt x="311873" y="129540"/>
                  </a:lnTo>
                  <a:lnTo>
                    <a:pt x="312864" y="133350"/>
                  </a:lnTo>
                  <a:lnTo>
                    <a:pt x="316153" y="140970"/>
                  </a:lnTo>
                  <a:lnTo>
                    <a:pt x="320675" y="146050"/>
                  </a:lnTo>
                  <a:lnTo>
                    <a:pt x="326364" y="149860"/>
                  </a:lnTo>
                  <a:lnTo>
                    <a:pt x="333159" y="151130"/>
                  </a:lnTo>
                  <a:lnTo>
                    <a:pt x="343916" y="151130"/>
                  </a:lnTo>
                  <a:lnTo>
                    <a:pt x="350837" y="146050"/>
                  </a:lnTo>
                  <a:lnTo>
                    <a:pt x="353987" y="139700"/>
                  </a:lnTo>
                  <a:lnTo>
                    <a:pt x="355244" y="137160"/>
                  </a:lnTo>
                  <a:lnTo>
                    <a:pt x="357759" y="128270"/>
                  </a:lnTo>
                  <a:lnTo>
                    <a:pt x="358292" y="120650"/>
                  </a:lnTo>
                  <a:close/>
                </a:path>
                <a:path w="428625" h="3363595">
                  <a:moveTo>
                    <a:pt x="385622" y="1461147"/>
                  </a:moveTo>
                  <a:lnTo>
                    <a:pt x="383400" y="1458607"/>
                  </a:lnTo>
                  <a:lnTo>
                    <a:pt x="365620" y="1458607"/>
                  </a:lnTo>
                  <a:lnTo>
                    <a:pt x="329006" y="1462417"/>
                  </a:lnTo>
                  <a:lnTo>
                    <a:pt x="327113" y="1462417"/>
                  </a:lnTo>
                  <a:lnTo>
                    <a:pt x="324535" y="1463687"/>
                  </a:lnTo>
                  <a:lnTo>
                    <a:pt x="323862" y="1466227"/>
                  </a:lnTo>
                  <a:lnTo>
                    <a:pt x="323126" y="1467497"/>
                  </a:lnTo>
                  <a:lnTo>
                    <a:pt x="324993" y="1472577"/>
                  </a:lnTo>
                  <a:lnTo>
                    <a:pt x="325869" y="1473847"/>
                  </a:lnTo>
                  <a:lnTo>
                    <a:pt x="327761" y="1475117"/>
                  </a:lnTo>
                  <a:lnTo>
                    <a:pt x="328383" y="1476387"/>
                  </a:lnTo>
                  <a:lnTo>
                    <a:pt x="267487" y="1537347"/>
                  </a:lnTo>
                  <a:lnTo>
                    <a:pt x="267487" y="1497977"/>
                  </a:lnTo>
                  <a:lnTo>
                    <a:pt x="272516" y="1497977"/>
                  </a:lnTo>
                  <a:lnTo>
                    <a:pt x="279387" y="1499247"/>
                  </a:lnTo>
                  <a:lnTo>
                    <a:pt x="279412" y="1497977"/>
                  </a:lnTo>
                  <a:lnTo>
                    <a:pt x="279450" y="1496707"/>
                  </a:lnTo>
                  <a:lnTo>
                    <a:pt x="279679" y="1485277"/>
                  </a:lnTo>
                  <a:lnTo>
                    <a:pt x="279704" y="1484007"/>
                  </a:lnTo>
                  <a:lnTo>
                    <a:pt x="272211" y="1485277"/>
                  </a:lnTo>
                  <a:lnTo>
                    <a:pt x="267347" y="1485277"/>
                  </a:lnTo>
                  <a:lnTo>
                    <a:pt x="267347" y="1471307"/>
                  </a:lnTo>
                  <a:lnTo>
                    <a:pt x="274358" y="1468767"/>
                  </a:lnTo>
                  <a:lnTo>
                    <a:pt x="280022" y="1466227"/>
                  </a:lnTo>
                  <a:lnTo>
                    <a:pt x="284124" y="1461147"/>
                  </a:lnTo>
                  <a:lnTo>
                    <a:pt x="284899" y="1458607"/>
                  </a:lnTo>
                  <a:lnTo>
                    <a:pt x="286461" y="1453527"/>
                  </a:lnTo>
                  <a:lnTo>
                    <a:pt x="286677" y="1447177"/>
                  </a:lnTo>
                  <a:lnTo>
                    <a:pt x="284721" y="1440827"/>
                  </a:lnTo>
                  <a:lnTo>
                    <a:pt x="280771" y="1435747"/>
                  </a:lnTo>
                  <a:lnTo>
                    <a:pt x="274980" y="1430667"/>
                  </a:lnTo>
                  <a:lnTo>
                    <a:pt x="275742" y="1430667"/>
                  </a:lnTo>
                  <a:lnTo>
                    <a:pt x="276415" y="1429397"/>
                  </a:lnTo>
                  <a:lnTo>
                    <a:pt x="277190" y="1428127"/>
                  </a:lnTo>
                  <a:lnTo>
                    <a:pt x="289979" y="1397647"/>
                  </a:lnTo>
                  <a:lnTo>
                    <a:pt x="287807" y="1365897"/>
                  </a:lnTo>
                  <a:lnTo>
                    <a:pt x="278155" y="1348701"/>
                  </a:lnTo>
                  <a:lnTo>
                    <a:pt x="278155" y="1390027"/>
                  </a:lnTo>
                  <a:lnTo>
                    <a:pt x="275717" y="1403997"/>
                  </a:lnTo>
                  <a:lnTo>
                    <a:pt x="270217" y="1415427"/>
                  </a:lnTo>
                  <a:lnTo>
                    <a:pt x="261658" y="1426857"/>
                  </a:lnTo>
                  <a:lnTo>
                    <a:pt x="260337" y="1428127"/>
                  </a:lnTo>
                  <a:lnTo>
                    <a:pt x="257873" y="1429397"/>
                  </a:lnTo>
                  <a:lnTo>
                    <a:pt x="237693" y="1429397"/>
                  </a:lnTo>
                  <a:lnTo>
                    <a:pt x="234886" y="1431937"/>
                  </a:lnTo>
                  <a:lnTo>
                    <a:pt x="235204" y="1439557"/>
                  </a:lnTo>
                  <a:lnTo>
                    <a:pt x="237858" y="1442097"/>
                  </a:lnTo>
                  <a:lnTo>
                    <a:pt x="270687" y="1442097"/>
                  </a:lnTo>
                  <a:lnTo>
                    <a:pt x="274332" y="1444637"/>
                  </a:lnTo>
                  <a:lnTo>
                    <a:pt x="274294" y="1454797"/>
                  </a:lnTo>
                  <a:lnTo>
                    <a:pt x="270598" y="1458607"/>
                  </a:lnTo>
                  <a:lnTo>
                    <a:pt x="254685" y="1458607"/>
                  </a:lnTo>
                  <a:lnTo>
                    <a:pt x="254685" y="1500517"/>
                  </a:lnTo>
                  <a:lnTo>
                    <a:pt x="254609" y="1542427"/>
                  </a:lnTo>
                  <a:lnTo>
                    <a:pt x="237604" y="1569097"/>
                  </a:lnTo>
                  <a:lnTo>
                    <a:pt x="224434" y="1555127"/>
                  </a:lnTo>
                  <a:lnTo>
                    <a:pt x="211429" y="1542427"/>
                  </a:lnTo>
                  <a:lnTo>
                    <a:pt x="198996" y="1529727"/>
                  </a:lnTo>
                  <a:lnTo>
                    <a:pt x="195897" y="1527187"/>
                  </a:lnTo>
                  <a:lnTo>
                    <a:pt x="192798" y="1524647"/>
                  </a:lnTo>
                  <a:lnTo>
                    <a:pt x="185445" y="1517027"/>
                  </a:lnTo>
                  <a:lnTo>
                    <a:pt x="184594" y="1514487"/>
                  </a:lnTo>
                  <a:lnTo>
                    <a:pt x="184200" y="1508137"/>
                  </a:lnTo>
                  <a:lnTo>
                    <a:pt x="184404" y="1503057"/>
                  </a:lnTo>
                  <a:lnTo>
                    <a:pt x="184404" y="1497977"/>
                  </a:lnTo>
                  <a:lnTo>
                    <a:pt x="254431" y="1497977"/>
                  </a:lnTo>
                  <a:lnTo>
                    <a:pt x="254508" y="1499247"/>
                  </a:lnTo>
                  <a:lnTo>
                    <a:pt x="254685" y="1500517"/>
                  </a:lnTo>
                  <a:lnTo>
                    <a:pt x="254685" y="1458607"/>
                  </a:lnTo>
                  <a:lnTo>
                    <a:pt x="254431" y="1458607"/>
                  </a:lnTo>
                  <a:lnTo>
                    <a:pt x="254431" y="1471307"/>
                  </a:lnTo>
                  <a:lnTo>
                    <a:pt x="254431" y="1485277"/>
                  </a:lnTo>
                  <a:lnTo>
                    <a:pt x="184746" y="1485277"/>
                  </a:lnTo>
                  <a:lnTo>
                    <a:pt x="184746" y="1471307"/>
                  </a:lnTo>
                  <a:lnTo>
                    <a:pt x="254431" y="1471307"/>
                  </a:lnTo>
                  <a:lnTo>
                    <a:pt x="254431" y="1458607"/>
                  </a:lnTo>
                  <a:lnTo>
                    <a:pt x="168148" y="1458607"/>
                  </a:lnTo>
                  <a:lnTo>
                    <a:pt x="164477" y="1454797"/>
                  </a:lnTo>
                  <a:lnTo>
                    <a:pt x="164477" y="1445907"/>
                  </a:lnTo>
                  <a:lnTo>
                    <a:pt x="168033" y="1442097"/>
                  </a:lnTo>
                  <a:lnTo>
                    <a:pt x="219913" y="1442097"/>
                  </a:lnTo>
                  <a:lnTo>
                    <a:pt x="222059" y="1439557"/>
                  </a:lnTo>
                  <a:lnTo>
                    <a:pt x="222250" y="1435747"/>
                  </a:lnTo>
                  <a:lnTo>
                    <a:pt x="222542" y="1431937"/>
                  </a:lnTo>
                  <a:lnTo>
                    <a:pt x="220535" y="1430667"/>
                  </a:lnTo>
                  <a:lnTo>
                    <a:pt x="216344" y="1429397"/>
                  </a:lnTo>
                  <a:lnTo>
                    <a:pt x="180835" y="1429397"/>
                  </a:lnTo>
                  <a:lnTo>
                    <a:pt x="178435" y="1428127"/>
                  </a:lnTo>
                  <a:lnTo>
                    <a:pt x="177076" y="1426857"/>
                  </a:lnTo>
                  <a:lnTo>
                    <a:pt x="166433" y="1411617"/>
                  </a:lnTo>
                  <a:lnTo>
                    <a:pt x="161137" y="1393837"/>
                  </a:lnTo>
                  <a:lnTo>
                    <a:pt x="161340" y="1376057"/>
                  </a:lnTo>
                  <a:lnTo>
                    <a:pt x="189064" y="1335417"/>
                  </a:lnTo>
                  <a:lnTo>
                    <a:pt x="219659" y="1327797"/>
                  </a:lnTo>
                  <a:lnTo>
                    <a:pt x="229666" y="1327797"/>
                  </a:lnTo>
                  <a:lnTo>
                    <a:pt x="271818" y="1359547"/>
                  </a:lnTo>
                  <a:lnTo>
                    <a:pt x="278155" y="1390027"/>
                  </a:lnTo>
                  <a:lnTo>
                    <a:pt x="278155" y="1348701"/>
                  </a:lnTo>
                  <a:lnTo>
                    <a:pt x="244386" y="1318907"/>
                  </a:lnTo>
                  <a:lnTo>
                    <a:pt x="227152" y="1315097"/>
                  </a:lnTo>
                  <a:lnTo>
                    <a:pt x="208940" y="1315097"/>
                  </a:lnTo>
                  <a:lnTo>
                    <a:pt x="180746" y="1325257"/>
                  </a:lnTo>
                  <a:lnTo>
                    <a:pt x="160083" y="1345577"/>
                  </a:lnTo>
                  <a:lnTo>
                    <a:pt x="149123" y="1373517"/>
                  </a:lnTo>
                  <a:lnTo>
                    <a:pt x="150025" y="1402727"/>
                  </a:lnTo>
                  <a:lnTo>
                    <a:pt x="152336" y="1410347"/>
                  </a:lnTo>
                  <a:lnTo>
                    <a:pt x="155460" y="1417967"/>
                  </a:lnTo>
                  <a:lnTo>
                    <a:pt x="159321" y="1424317"/>
                  </a:lnTo>
                  <a:lnTo>
                    <a:pt x="163880" y="1430667"/>
                  </a:lnTo>
                  <a:lnTo>
                    <a:pt x="158292" y="1435747"/>
                  </a:lnTo>
                  <a:lnTo>
                    <a:pt x="154343" y="1439557"/>
                  </a:lnTo>
                  <a:lnTo>
                    <a:pt x="152222" y="1445907"/>
                  </a:lnTo>
                  <a:lnTo>
                    <a:pt x="152120" y="1452257"/>
                  </a:lnTo>
                  <a:lnTo>
                    <a:pt x="154279" y="1459877"/>
                  </a:lnTo>
                  <a:lnTo>
                    <a:pt x="158432" y="1464957"/>
                  </a:lnTo>
                  <a:lnTo>
                    <a:pt x="164287" y="1468767"/>
                  </a:lnTo>
                  <a:lnTo>
                    <a:pt x="171564" y="1471307"/>
                  </a:lnTo>
                  <a:lnTo>
                    <a:pt x="171564" y="1485277"/>
                  </a:lnTo>
                  <a:lnTo>
                    <a:pt x="166763" y="1485277"/>
                  </a:lnTo>
                  <a:lnTo>
                    <a:pt x="159639" y="1482737"/>
                  </a:lnTo>
                  <a:lnTo>
                    <a:pt x="159448" y="1490357"/>
                  </a:lnTo>
                  <a:lnTo>
                    <a:pt x="159131" y="1499247"/>
                  </a:lnTo>
                  <a:lnTo>
                    <a:pt x="166624" y="1496707"/>
                  </a:lnTo>
                  <a:lnTo>
                    <a:pt x="171818" y="1497977"/>
                  </a:lnTo>
                  <a:lnTo>
                    <a:pt x="171818" y="1503057"/>
                  </a:lnTo>
                  <a:lnTo>
                    <a:pt x="171589" y="1506867"/>
                  </a:lnTo>
                  <a:lnTo>
                    <a:pt x="172046" y="1514487"/>
                  </a:lnTo>
                  <a:lnTo>
                    <a:pt x="170891" y="1517027"/>
                  </a:lnTo>
                  <a:lnTo>
                    <a:pt x="154622" y="1532267"/>
                  </a:lnTo>
                  <a:lnTo>
                    <a:pt x="112712" y="1574177"/>
                  </a:lnTo>
                  <a:lnTo>
                    <a:pt x="110642" y="1576717"/>
                  </a:lnTo>
                  <a:lnTo>
                    <a:pt x="107962" y="1580527"/>
                  </a:lnTo>
                  <a:lnTo>
                    <a:pt x="108153" y="1583067"/>
                  </a:lnTo>
                  <a:lnTo>
                    <a:pt x="111772" y="1586877"/>
                  </a:lnTo>
                  <a:lnTo>
                    <a:pt x="113220" y="1588147"/>
                  </a:lnTo>
                  <a:lnTo>
                    <a:pt x="115938" y="1588147"/>
                  </a:lnTo>
                  <a:lnTo>
                    <a:pt x="117208" y="1586877"/>
                  </a:lnTo>
                  <a:lnTo>
                    <a:pt x="119634" y="1585607"/>
                  </a:lnTo>
                  <a:lnTo>
                    <a:pt x="121526" y="1583067"/>
                  </a:lnTo>
                  <a:lnTo>
                    <a:pt x="174815" y="1530997"/>
                  </a:lnTo>
                  <a:lnTo>
                    <a:pt x="175869" y="1529727"/>
                  </a:lnTo>
                  <a:lnTo>
                    <a:pt x="178092" y="1527187"/>
                  </a:lnTo>
                  <a:lnTo>
                    <a:pt x="233654" y="1583067"/>
                  </a:lnTo>
                  <a:lnTo>
                    <a:pt x="235597" y="1584337"/>
                  </a:lnTo>
                  <a:lnTo>
                    <a:pt x="239496" y="1584337"/>
                  </a:lnTo>
                  <a:lnTo>
                    <a:pt x="241452" y="1583067"/>
                  </a:lnTo>
                  <a:lnTo>
                    <a:pt x="255371" y="1569097"/>
                  </a:lnTo>
                  <a:lnTo>
                    <a:pt x="287020" y="1537347"/>
                  </a:lnTo>
                  <a:lnTo>
                    <a:pt x="340144" y="1484007"/>
                  </a:lnTo>
                  <a:lnTo>
                    <a:pt x="343166" y="1481467"/>
                  </a:lnTo>
                  <a:lnTo>
                    <a:pt x="345655" y="1478927"/>
                  </a:lnTo>
                  <a:lnTo>
                    <a:pt x="343789" y="1473847"/>
                  </a:lnTo>
                  <a:lnTo>
                    <a:pt x="372198" y="1471307"/>
                  </a:lnTo>
                  <a:lnTo>
                    <a:pt x="370103" y="1500517"/>
                  </a:lnTo>
                  <a:lnTo>
                    <a:pt x="368896" y="1499247"/>
                  </a:lnTo>
                  <a:lnTo>
                    <a:pt x="364109" y="1499247"/>
                  </a:lnTo>
                  <a:lnTo>
                    <a:pt x="362077" y="1500517"/>
                  </a:lnTo>
                  <a:lnTo>
                    <a:pt x="360095" y="1503057"/>
                  </a:lnTo>
                  <a:lnTo>
                    <a:pt x="330327" y="1532267"/>
                  </a:lnTo>
                  <a:lnTo>
                    <a:pt x="240995" y="1622437"/>
                  </a:lnTo>
                  <a:lnTo>
                    <a:pt x="239890" y="1622437"/>
                  </a:lnTo>
                  <a:lnTo>
                    <a:pt x="239191" y="1624977"/>
                  </a:lnTo>
                  <a:lnTo>
                    <a:pt x="237604" y="1626247"/>
                  </a:lnTo>
                  <a:lnTo>
                    <a:pt x="235851" y="1623707"/>
                  </a:lnTo>
                  <a:lnTo>
                    <a:pt x="235000" y="1622437"/>
                  </a:lnTo>
                  <a:lnTo>
                    <a:pt x="198348" y="1585607"/>
                  </a:lnTo>
                  <a:lnTo>
                    <a:pt x="181914" y="1569097"/>
                  </a:lnTo>
                  <a:lnTo>
                    <a:pt x="179997" y="1567827"/>
                  </a:lnTo>
                  <a:lnTo>
                    <a:pt x="176123" y="1567827"/>
                  </a:lnTo>
                  <a:lnTo>
                    <a:pt x="174193" y="1569097"/>
                  </a:lnTo>
                  <a:lnTo>
                    <a:pt x="81699" y="1661807"/>
                  </a:lnTo>
                  <a:lnTo>
                    <a:pt x="80594" y="1663077"/>
                  </a:lnTo>
                  <a:lnTo>
                    <a:pt x="78498" y="1665617"/>
                  </a:lnTo>
                  <a:lnTo>
                    <a:pt x="58737" y="1645297"/>
                  </a:lnTo>
                  <a:lnTo>
                    <a:pt x="60045" y="1644027"/>
                  </a:lnTo>
                  <a:lnTo>
                    <a:pt x="61709" y="1644027"/>
                  </a:lnTo>
                  <a:lnTo>
                    <a:pt x="63004" y="1642757"/>
                  </a:lnTo>
                  <a:lnTo>
                    <a:pt x="104089" y="1600847"/>
                  </a:lnTo>
                  <a:lnTo>
                    <a:pt x="104368" y="1597037"/>
                  </a:lnTo>
                  <a:lnTo>
                    <a:pt x="99987" y="1593227"/>
                  </a:lnTo>
                  <a:lnTo>
                    <a:pt x="95516" y="1593227"/>
                  </a:lnTo>
                  <a:lnTo>
                    <a:pt x="93510" y="1594497"/>
                  </a:lnTo>
                  <a:lnTo>
                    <a:pt x="58254" y="1628787"/>
                  </a:lnTo>
                  <a:lnTo>
                    <a:pt x="42684" y="1645297"/>
                  </a:lnTo>
                  <a:lnTo>
                    <a:pt x="42684" y="1647837"/>
                  </a:lnTo>
                  <a:lnTo>
                    <a:pt x="74409" y="1679587"/>
                  </a:lnTo>
                  <a:lnTo>
                    <a:pt x="76352" y="1680857"/>
                  </a:lnTo>
                  <a:lnTo>
                    <a:pt x="80289" y="1680857"/>
                  </a:lnTo>
                  <a:lnTo>
                    <a:pt x="158254" y="1603387"/>
                  </a:lnTo>
                  <a:lnTo>
                    <a:pt x="159867" y="1600847"/>
                  </a:lnTo>
                  <a:lnTo>
                    <a:pt x="160655" y="1599577"/>
                  </a:lnTo>
                  <a:lnTo>
                    <a:pt x="161620" y="1599577"/>
                  </a:lnTo>
                  <a:lnTo>
                    <a:pt x="162128" y="1600847"/>
                  </a:lnTo>
                  <a:lnTo>
                    <a:pt x="161645" y="1602117"/>
                  </a:lnTo>
                  <a:lnTo>
                    <a:pt x="161417" y="1603387"/>
                  </a:lnTo>
                  <a:lnTo>
                    <a:pt x="160820" y="1604657"/>
                  </a:lnTo>
                  <a:lnTo>
                    <a:pt x="153225" y="1618627"/>
                  </a:lnTo>
                  <a:lnTo>
                    <a:pt x="149313" y="1626247"/>
                  </a:lnTo>
                  <a:lnTo>
                    <a:pt x="145161" y="1632597"/>
                  </a:lnTo>
                  <a:lnTo>
                    <a:pt x="140754" y="1640217"/>
                  </a:lnTo>
                  <a:lnTo>
                    <a:pt x="137960" y="1646567"/>
                  </a:lnTo>
                  <a:lnTo>
                    <a:pt x="138264" y="1655457"/>
                  </a:lnTo>
                  <a:lnTo>
                    <a:pt x="138290" y="1666887"/>
                  </a:lnTo>
                  <a:lnTo>
                    <a:pt x="129095" y="1671967"/>
                  </a:lnTo>
                  <a:lnTo>
                    <a:pt x="123355" y="1678317"/>
                  </a:lnTo>
                  <a:lnTo>
                    <a:pt x="121119" y="1687207"/>
                  </a:lnTo>
                  <a:lnTo>
                    <a:pt x="122466" y="1696097"/>
                  </a:lnTo>
                  <a:lnTo>
                    <a:pt x="121818" y="1697367"/>
                  </a:lnTo>
                  <a:lnTo>
                    <a:pt x="120535" y="1697367"/>
                  </a:lnTo>
                  <a:lnTo>
                    <a:pt x="113487" y="1701177"/>
                  </a:lnTo>
                  <a:lnTo>
                    <a:pt x="108369" y="1706257"/>
                  </a:lnTo>
                  <a:lnTo>
                    <a:pt x="105257" y="1712607"/>
                  </a:lnTo>
                  <a:lnTo>
                    <a:pt x="104203" y="1720227"/>
                  </a:lnTo>
                  <a:lnTo>
                    <a:pt x="104203" y="1741817"/>
                  </a:lnTo>
                  <a:lnTo>
                    <a:pt x="105816" y="1743087"/>
                  </a:lnTo>
                  <a:lnTo>
                    <a:pt x="332003" y="1743087"/>
                  </a:lnTo>
                  <a:lnTo>
                    <a:pt x="334492" y="1740547"/>
                  </a:lnTo>
                  <a:lnTo>
                    <a:pt x="334708" y="1730387"/>
                  </a:lnTo>
                  <a:lnTo>
                    <a:pt x="334772" y="1721497"/>
                  </a:lnTo>
                  <a:lnTo>
                    <a:pt x="333616" y="1707527"/>
                  </a:lnTo>
                  <a:lnTo>
                    <a:pt x="328866" y="1702447"/>
                  </a:lnTo>
                  <a:lnTo>
                    <a:pt x="322135" y="1699069"/>
                  </a:lnTo>
                  <a:lnTo>
                    <a:pt x="322135" y="1712607"/>
                  </a:lnTo>
                  <a:lnTo>
                    <a:pt x="322135" y="1730387"/>
                  </a:lnTo>
                  <a:lnTo>
                    <a:pt x="116840" y="1730387"/>
                  </a:lnTo>
                  <a:lnTo>
                    <a:pt x="116840" y="1725307"/>
                  </a:lnTo>
                  <a:lnTo>
                    <a:pt x="116624" y="1722767"/>
                  </a:lnTo>
                  <a:lnTo>
                    <a:pt x="116636" y="1720227"/>
                  </a:lnTo>
                  <a:lnTo>
                    <a:pt x="116865" y="1717687"/>
                  </a:lnTo>
                  <a:lnTo>
                    <a:pt x="117424" y="1712607"/>
                  </a:lnTo>
                  <a:lnTo>
                    <a:pt x="122008" y="1708797"/>
                  </a:lnTo>
                  <a:lnTo>
                    <a:pt x="187452" y="1708797"/>
                  </a:lnTo>
                  <a:lnTo>
                    <a:pt x="190144" y="1706257"/>
                  </a:lnTo>
                  <a:lnTo>
                    <a:pt x="190284" y="1702447"/>
                  </a:lnTo>
                  <a:lnTo>
                    <a:pt x="190334" y="1698637"/>
                  </a:lnTo>
                  <a:lnTo>
                    <a:pt x="187540" y="1696097"/>
                  </a:lnTo>
                  <a:lnTo>
                    <a:pt x="137185" y="1696097"/>
                  </a:lnTo>
                  <a:lnTo>
                    <a:pt x="133375" y="1692287"/>
                  </a:lnTo>
                  <a:lnTo>
                    <a:pt x="133654" y="1683397"/>
                  </a:lnTo>
                  <a:lnTo>
                    <a:pt x="137248" y="1679587"/>
                  </a:lnTo>
                  <a:lnTo>
                    <a:pt x="301180" y="1679587"/>
                  </a:lnTo>
                  <a:lnTo>
                    <a:pt x="304469" y="1682127"/>
                  </a:lnTo>
                  <a:lnTo>
                    <a:pt x="305117" y="1685937"/>
                  </a:lnTo>
                  <a:lnTo>
                    <a:pt x="305993" y="1692287"/>
                  </a:lnTo>
                  <a:lnTo>
                    <a:pt x="302463" y="1696097"/>
                  </a:lnTo>
                  <a:lnTo>
                    <a:pt x="208483" y="1696097"/>
                  </a:lnTo>
                  <a:lnTo>
                    <a:pt x="203962" y="1697367"/>
                  </a:lnTo>
                  <a:lnTo>
                    <a:pt x="202184" y="1699907"/>
                  </a:lnTo>
                  <a:lnTo>
                    <a:pt x="203962" y="1704987"/>
                  </a:lnTo>
                  <a:lnTo>
                    <a:pt x="206311" y="1707527"/>
                  </a:lnTo>
                  <a:lnTo>
                    <a:pt x="208737" y="1708797"/>
                  </a:lnTo>
                  <a:lnTo>
                    <a:pt x="318719" y="1708797"/>
                  </a:lnTo>
                  <a:lnTo>
                    <a:pt x="322135" y="1712607"/>
                  </a:lnTo>
                  <a:lnTo>
                    <a:pt x="322135" y="1699069"/>
                  </a:lnTo>
                  <a:lnTo>
                    <a:pt x="321284" y="1698637"/>
                  </a:lnTo>
                  <a:lnTo>
                    <a:pt x="319671" y="1697367"/>
                  </a:lnTo>
                  <a:lnTo>
                    <a:pt x="318033" y="1697367"/>
                  </a:lnTo>
                  <a:lnTo>
                    <a:pt x="316420" y="1696097"/>
                  </a:lnTo>
                  <a:lnTo>
                    <a:pt x="317601" y="1685937"/>
                  </a:lnTo>
                  <a:lnTo>
                    <a:pt x="315937" y="1679587"/>
                  </a:lnTo>
                  <a:lnTo>
                    <a:pt x="315607" y="1678317"/>
                  </a:lnTo>
                  <a:lnTo>
                    <a:pt x="310083" y="1671967"/>
                  </a:lnTo>
                  <a:lnTo>
                    <a:pt x="300710" y="1666887"/>
                  </a:lnTo>
                  <a:lnTo>
                    <a:pt x="300710" y="1655457"/>
                  </a:lnTo>
                  <a:lnTo>
                    <a:pt x="289877" y="1626501"/>
                  </a:lnTo>
                  <a:lnTo>
                    <a:pt x="289877" y="1651647"/>
                  </a:lnTo>
                  <a:lnTo>
                    <a:pt x="287731" y="1659267"/>
                  </a:lnTo>
                  <a:lnTo>
                    <a:pt x="288213" y="1666887"/>
                  </a:lnTo>
                  <a:lnTo>
                    <a:pt x="151218" y="1666887"/>
                  </a:lnTo>
                  <a:lnTo>
                    <a:pt x="150837" y="1659267"/>
                  </a:lnTo>
                  <a:lnTo>
                    <a:pt x="151536" y="1651647"/>
                  </a:lnTo>
                  <a:lnTo>
                    <a:pt x="153733" y="1644027"/>
                  </a:lnTo>
                  <a:lnTo>
                    <a:pt x="157861" y="1636407"/>
                  </a:lnTo>
                  <a:lnTo>
                    <a:pt x="165227" y="1624977"/>
                  </a:lnTo>
                  <a:lnTo>
                    <a:pt x="171234" y="1612277"/>
                  </a:lnTo>
                  <a:lnTo>
                    <a:pt x="176085" y="1599577"/>
                  </a:lnTo>
                  <a:lnTo>
                    <a:pt x="179997" y="1585607"/>
                  </a:lnTo>
                  <a:lnTo>
                    <a:pt x="181317" y="1586877"/>
                  </a:lnTo>
                  <a:lnTo>
                    <a:pt x="182448" y="1588147"/>
                  </a:lnTo>
                  <a:lnTo>
                    <a:pt x="233451" y="1638947"/>
                  </a:lnTo>
                  <a:lnTo>
                    <a:pt x="235546" y="1640217"/>
                  </a:lnTo>
                  <a:lnTo>
                    <a:pt x="239699" y="1640217"/>
                  </a:lnTo>
                  <a:lnTo>
                    <a:pt x="241731" y="1638947"/>
                  </a:lnTo>
                  <a:lnTo>
                    <a:pt x="254266" y="1626247"/>
                  </a:lnTo>
                  <a:lnTo>
                    <a:pt x="261785" y="1618627"/>
                  </a:lnTo>
                  <a:lnTo>
                    <a:pt x="267322" y="1613547"/>
                  </a:lnTo>
                  <a:lnTo>
                    <a:pt x="276745" y="1628787"/>
                  </a:lnTo>
                  <a:lnTo>
                    <a:pt x="281368" y="1636407"/>
                  </a:lnTo>
                  <a:lnTo>
                    <a:pt x="285864" y="1644027"/>
                  </a:lnTo>
                  <a:lnTo>
                    <a:pt x="289877" y="1651647"/>
                  </a:lnTo>
                  <a:lnTo>
                    <a:pt x="289877" y="1626501"/>
                  </a:lnTo>
                  <a:lnTo>
                    <a:pt x="288810" y="1624977"/>
                  </a:lnTo>
                  <a:lnTo>
                    <a:pt x="285546" y="1618627"/>
                  </a:lnTo>
                  <a:lnTo>
                    <a:pt x="282397" y="1613547"/>
                  </a:lnTo>
                  <a:lnTo>
                    <a:pt x="279158" y="1607197"/>
                  </a:lnTo>
                  <a:lnTo>
                    <a:pt x="277495" y="1604657"/>
                  </a:lnTo>
                  <a:lnTo>
                    <a:pt x="278206" y="1602117"/>
                  </a:lnTo>
                  <a:lnTo>
                    <a:pt x="322160" y="1558937"/>
                  </a:lnTo>
                  <a:lnTo>
                    <a:pt x="363689" y="1517027"/>
                  </a:lnTo>
                  <a:lnTo>
                    <a:pt x="364591" y="1515757"/>
                  </a:lnTo>
                  <a:lnTo>
                    <a:pt x="367106" y="1513217"/>
                  </a:lnTo>
                  <a:lnTo>
                    <a:pt x="368388" y="1515757"/>
                  </a:lnTo>
                  <a:lnTo>
                    <a:pt x="369201" y="1517027"/>
                  </a:lnTo>
                  <a:lnTo>
                    <a:pt x="370649" y="1518297"/>
                  </a:lnTo>
                  <a:lnTo>
                    <a:pt x="372224" y="1518297"/>
                  </a:lnTo>
                  <a:lnTo>
                    <a:pt x="374370" y="1519567"/>
                  </a:lnTo>
                  <a:lnTo>
                    <a:pt x="376948" y="1519567"/>
                  </a:lnTo>
                  <a:lnTo>
                    <a:pt x="379272" y="1518297"/>
                  </a:lnTo>
                  <a:lnTo>
                    <a:pt x="381444" y="1515757"/>
                  </a:lnTo>
                  <a:lnTo>
                    <a:pt x="381660" y="1513217"/>
                  </a:lnTo>
                  <a:lnTo>
                    <a:pt x="382765" y="1500517"/>
                  </a:lnTo>
                  <a:lnTo>
                    <a:pt x="383578" y="1490357"/>
                  </a:lnTo>
                  <a:lnTo>
                    <a:pt x="384886" y="1471307"/>
                  </a:lnTo>
                  <a:lnTo>
                    <a:pt x="385622" y="1461147"/>
                  </a:lnTo>
                  <a:close/>
                </a:path>
                <a:path w="428625" h="3363595">
                  <a:moveTo>
                    <a:pt x="388912" y="315150"/>
                  </a:moveTo>
                  <a:lnTo>
                    <a:pt x="374967" y="289750"/>
                  </a:lnTo>
                  <a:lnTo>
                    <a:pt x="371970" y="288480"/>
                  </a:lnTo>
                  <a:lnTo>
                    <a:pt x="364464" y="288480"/>
                  </a:lnTo>
                  <a:lnTo>
                    <a:pt x="361873" y="289750"/>
                  </a:lnTo>
                  <a:lnTo>
                    <a:pt x="360337" y="282130"/>
                  </a:lnTo>
                  <a:lnTo>
                    <a:pt x="359829" y="279590"/>
                  </a:lnTo>
                  <a:lnTo>
                    <a:pt x="359575" y="278320"/>
                  </a:lnTo>
                  <a:lnTo>
                    <a:pt x="354711" y="270700"/>
                  </a:lnTo>
                  <a:lnTo>
                    <a:pt x="352513" y="270700"/>
                  </a:lnTo>
                  <a:lnTo>
                    <a:pt x="352513" y="291020"/>
                  </a:lnTo>
                  <a:lnTo>
                    <a:pt x="351599" y="297370"/>
                  </a:lnTo>
                  <a:lnTo>
                    <a:pt x="306946" y="326580"/>
                  </a:lnTo>
                  <a:lnTo>
                    <a:pt x="264972" y="344360"/>
                  </a:lnTo>
                  <a:lnTo>
                    <a:pt x="250812" y="346900"/>
                  </a:lnTo>
                  <a:lnTo>
                    <a:pt x="224840" y="346900"/>
                  </a:lnTo>
                  <a:lnTo>
                    <a:pt x="223685" y="345630"/>
                  </a:lnTo>
                  <a:lnTo>
                    <a:pt x="263512" y="340550"/>
                  </a:lnTo>
                  <a:lnTo>
                    <a:pt x="270332" y="338010"/>
                  </a:lnTo>
                  <a:lnTo>
                    <a:pt x="275971" y="335470"/>
                  </a:lnTo>
                  <a:lnTo>
                    <a:pt x="280352" y="329120"/>
                  </a:lnTo>
                  <a:lnTo>
                    <a:pt x="283349" y="321500"/>
                  </a:lnTo>
                  <a:lnTo>
                    <a:pt x="283603" y="320230"/>
                  </a:lnTo>
                  <a:lnTo>
                    <a:pt x="284645" y="318960"/>
                  </a:lnTo>
                  <a:lnTo>
                    <a:pt x="285546" y="318960"/>
                  </a:lnTo>
                  <a:lnTo>
                    <a:pt x="304888" y="306260"/>
                  </a:lnTo>
                  <a:lnTo>
                    <a:pt x="312623" y="301180"/>
                  </a:lnTo>
                  <a:lnTo>
                    <a:pt x="341299" y="283400"/>
                  </a:lnTo>
                  <a:lnTo>
                    <a:pt x="342823" y="282130"/>
                  </a:lnTo>
                  <a:lnTo>
                    <a:pt x="346837" y="282130"/>
                  </a:lnTo>
                  <a:lnTo>
                    <a:pt x="349084" y="284670"/>
                  </a:lnTo>
                  <a:lnTo>
                    <a:pt x="352513" y="291020"/>
                  </a:lnTo>
                  <a:lnTo>
                    <a:pt x="352513" y="270700"/>
                  </a:lnTo>
                  <a:lnTo>
                    <a:pt x="341706" y="270700"/>
                  </a:lnTo>
                  <a:lnTo>
                    <a:pt x="331190" y="274510"/>
                  </a:lnTo>
                  <a:lnTo>
                    <a:pt x="327507" y="277050"/>
                  </a:lnTo>
                  <a:lnTo>
                    <a:pt x="323659" y="279590"/>
                  </a:lnTo>
                  <a:lnTo>
                    <a:pt x="321208" y="271970"/>
                  </a:lnTo>
                  <a:lnTo>
                    <a:pt x="318884" y="268160"/>
                  </a:lnTo>
                  <a:lnTo>
                    <a:pt x="317334" y="265620"/>
                  </a:lnTo>
                  <a:lnTo>
                    <a:pt x="314413" y="263410"/>
                  </a:lnTo>
                  <a:lnTo>
                    <a:pt x="314413" y="282130"/>
                  </a:lnTo>
                  <a:lnTo>
                    <a:pt x="312864" y="287210"/>
                  </a:lnTo>
                  <a:lnTo>
                    <a:pt x="308317" y="289750"/>
                  </a:lnTo>
                  <a:lnTo>
                    <a:pt x="282587" y="306260"/>
                  </a:lnTo>
                  <a:lnTo>
                    <a:pt x="280797" y="303720"/>
                  </a:lnTo>
                  <a:lnTo>
                    <a:pt x="279425" y="301180"/>
                  </a:lnTo>
                  <a:lnTo>
                    <a:pt x="275983" y="297370"/>
                  </a:lnTo>
                  <a:lnTo>
                    <a:pt x="273875" y="296100"/>
                  </a:lnTo>
                  <a:lnTo>
                    <a:pt x="271602" y="293560"/>
                  </a:lnTo>
                  <a:lnTo>
                    <a:pt x="273494" y="292290"/>
                  </a:lnTo>
                  <a:lnTo>
                    <a:pt x="282956" y="285940"/>
                  </a:lnTo>
                  <a:lnTo>
                    <a:pt x="295262" y="278320"/>
                  </a:lnTo>
                  <a:lnTo>
                    <a:pt x="303060" y="273240"/>
                  </a:lnTo>
                  <a:lnTo>
                    <a:pt x="304660" y="271970"/>
                  </a:lnTo>
                  <a:lnTo>
                    <a:pt x="308737" y="271970"/>
                  </a:lnTo>
                  <a:lnTo>
                    <a:pt x="310959" y="274510"/>
                  </a:lnTo>
                  <a:lnTo>
                    <a:pt x="314413" y="282130"/>
                  </a:lnTo>
                  <a:lnTo>
                    <a:pt x="314413" y="263410"/>
                  </a:lnTo>
                  <a:lnTo>
                    <a:pt x="312318" y="261810"/>
                  </a:lnTo>
                  <a:lnTo>
                    <a:pt x="306425" y="260540"/>
                  </a:lnTo>
                  <a:lnTo>
                    <a:pt x="299516" y="260540"/>
                  </a:lnTo>
                  <a:lnTo>
                    <a:pt x="291058" y="266890"/>
                  </a:lnTo>
                  <a:lnTo>
                    <a:pt x="288632" y="268160"/>
                  </a:lnTo>
                  <a:lnTo>
                    <a:pt x="286105" y="259270"/>
                  </a:lnTo>
                  <a:lnTo>
                    <a:pt x="282867" y="254190"/>
                  </a:lnTo>
                  <a:lnTo>
                    <a:pt x="278765" y="250507"/>
                  </a:lnTo>
                  <a:lnTo>
                    <a:pt x="278765" y="270700"/>
                  </a:lnTo>
                  <a:lnTo>
                    <a:pt x="276669" y="274510"/>
                  </a:lnTo>
                  <a:lnTo>
                    <a:pt x="275818" y="275780"/>
                  </a:lnTo>
                  <a:lnTo>
                    <a:pt x="273177" y="278320"/>
                  </a:lnTo>
                  <a:lnTo>
                    <a:pt x="266598" y="283400"/>
                  </a:lnTo>
                  <a:lnTo>
                    <a:pt x="253339" y="291020"/>
                  </a:lnTo>
                  <a:lnTo>
                    <a:pt x="252488" y="292290"/>
                  </a:lnTo>
                  <a:lnTo>
                    <a:pt x="218211" y="292290"/>
                  </a:lnTo>
                  <a:lnTo>
                    <a:pt x="219925" y="291020"/>
                  </a:lnTo>
                  <a:lnTo>
                    <a:pt x="223354" y="288480"/>
                  </a:lnTo>
                  <a:lnTo>
                    <a:pt x="257860" y="266890"/>
                  </a:lnTo>
                  <a:lnTo>
                    <a:pt x="267525" y="260540"/>
                  </a:lnTo>
                  <a:lnTo>
                    <a:pt x="268986" y="259270"/>
                  </a:lnTo>
                  <a:lnTo>
                    <a:pt x="272478" y="259270"/>
                  </a:lnTo>
                  <a:lnTo>
                    <a:pt x="274383" y="260540"/>
                  </a:lnTo>
                  <a:lnTo>
                    <a:pt x="278320" y="265620"/>
                  </a:lnTo>
                  <a:lnTo>
                    <a:pt x="278765" y="270700"/>
                  </a:lnTo>
                  <a:lnTo>
                    <a:pt x="278765" y="250507"/>
                  </a:lnTo>
                  <a:lnTo>
                    <a:pt x="278625" y="250380"/>
                  </a:lnTo>
                  <a:lnTo>
                    <a:pt x="273151" y="247840"/>
                  </a:lnTo>
                  <a:lnTo>
                    <a:pt x="266573" y="247840"/>
                  </a:lnTo>
                  <a:lnTo>
                    <a:pt x="260019" y="250380"/>
                  </a:lnTo>
                  <a:lnTo>
                    <a:pt x="213639" y="280860"/>
                  </a:lnTo>
                  <a:lnTo>
                    <a:pt x="197205" y="291020"/>
                  </a:lnTo>
                  <a:lnTo>
                    <a:pt x="193421" y="291020"/>
                  </a:lnTo>
                  <a:lnTo>
                    <a:pt x="175856" y="285940"/>
                  </a:lnTo>
                  <a:lnTo>
                    <a:pt x="157810" y="283400"/>
                  </a:lnTo>
                  <a:lnTo>
                    <a:pt x="147332" y="283400"/>
                  </a:lnTo>
                  <a:lnTo>
                    <a:pt x="139039" y="284670"/>
                  </a:lnTo>
                  <a:lnTo>
                    <a:pt x="118719" y="291020"/>
                  </a:lnTo>
                  <a:lnTo>
                    <a:pt x="117284" y="296100"/>
                  </a:lnTo>
                  <a:lnTo>
                    <a:pt x="120853" y="301180"/>
                  </a:lnTo>
                  <a:lnTo>
                    <a:pt x="122123" y="302450"/>
                  </a:lnTo>
                  <a:lnTo>
                    <a:pt x="125768" y="302450"/>
                  </a:lnTo>
                  <a:lnTo>
                    <a:pt x="126949" y="301180"/>
                  </a:lnTo>
                  <a:lnTo>
                    <a:pt x="134226" y="298640"/>
                  </a:lnTo>
                  <a:lnTo>
                    <a:pt x="148717" y="296100"/>
                  </a:lnTo>
                  <a:lnTo>
                    <a:pt x="164858" y="296100"/>
                  </a:lnTo>
                  <a:lnTo>
                    <a:pt x="173748" y="297370"/>
                  </a:lnTo>
                  <a:lnTo>
                    <a:pt x="182626" y="299910"/>
                  </a:lnTo>
                  <a:lnTo>
                    <a:pt x="191477" y="303720"/>
                  </a:lnTo>
                  <a:lnTo>
                    <a:pt x="193789" y="304990"/>
                  </a:lnTo>
                  <a:lnTo>
                    <a:pt x="264947" y="304990"/>
                  </a:lnTo>
                  <a:lnTo>
                    <a:pt x="269697" y="306260"/>
                  </a:lnTo>
                  <a:lnTo>
                    <a:pt x="272986" y="310070"/>
                  </a:lnTo>
                  <a:lnTo>
                    <a:pt x="273659" y="321500"/>
                  </a:lnTo>
                  <a:lnTo>
                    <a:pt x="270992" y="325310"/>
                  </a:lnTo>
                  <a:lnTo>
                    <a:pt x="266242" y="326580"/>
                  </a:lnTo>
                  <a:lnTo>
                    <a:pt x="263677" y="327850"/>
                  </a:lnTo>
                  <a:lnTo>
                    <a:pt x="258432" y="327850"/>
                  </a:lnTo>
                  <a:lnTo>
                    <a:pt x="175996" y="340550"/>
                  </a:lnTo>
                  <a:lnTo>
                    <a:pt x="173913" y="343090"/>
                  </a:lnTo>
                  <a:lnTo>
                    <a:pt x="173990" y="350710"/>
                  </a:lnTo>
                  <a:lnTo>
                    <a:pt x="176110" y="353250"/>
                  </a:lnTo>
                  <a:lnTo>
                    <a:pt x="198882" y="355790"/>
                  </a:lnTo>
                  <a:lnTo>
                    <a:pt x="208330" y="357060"/>
                  </a:lnTo>
                  <a:lnTo>
                    <a:pt x="224383" y="359600"/>
                  </a:lnTo>
                  <a:lnTo>
                    <a:pt x="237401" y="359600"/>
                  </a:lnTo>
                  <a:lnTo>
                    <a:pt x="254088" y="358330"/>
                  </a:lnTo>
                  <a:lnTo>
                    <a:pt x="270510" y="355790"/>
                  </a:lnTo>
                  <a:lnTo>
                    <a:pt x="286651" y="350710"/>
                  </a:lnTo>
                  <a:lnTo>
                    <a:pt x="294563" y="346900"/>
                  </a:lnTo>
                  <a:lnTo>
                    <a:pt x="302488" y="343090"/>
                  </a:lnTo>
                  <a:lnTo>
                    <a:pt x="348729" y="313880"/>
                  </a:lnTo>
                  <a:lnTo>
                    <a:pt x="366229" y="301180"/>
                  </a:lnTo>
                  <a:lnTo>
                    <a:pt x="373900" y="301180"/>
                  </a:lnTo>
                  <a:lnTo>
                    <a:pt x="377863" y="304990"/>
                  </a:lnTo>
                  <a:lnTo>
                    <a:pt x="379272" y="316420"/>
                  </a:lnTo>
                  <a:lnTo>
                    <a:pt x="377228" y="320230"/>
                  </a:lnTo>
                  <a:lnTo>
                    <a:pt x="326263" y="354520"/>
                  </a:lnTo>
                  <a:lnTo>
                    <a:pt x="321716" y="357060"/>
                  </a:lnTo>
                  <a:lnTo>
                    <a:pt x="320560" y="359600"/>
                  </a:lnTo>
                  <a:lnTo>
                    <a:pt x="322199" y="363410"/>
                  </a:lnTo>
                  <a:lnTo>
                    <a:pt x="323151" y="365950"/>
                  </a:lnTo>
                  <a:lnTo>
                    <a:pt x="324446" y="367220"/>
                  </a:lnTo>
                  <a:lnTo>
                    <a:pt x="329133" y="367220"/>
                  </a:lnTo>
                  <a:lnTo>
                    <a:pt x="347878" y="354520"/>
                  </a:lnTo>
                  <a:lnTo>
                    <a:pt x="363499" y="344360"/>
                  </a:lnTo>
                  <a:lnTo>
                    <a:pt x="371309" y="338010"/>
                  </a:lnTo>
                  <a:lnTo>
                    <a:pt x="379082" y="332930"/>
                  </a:lnTo>
                  <a:lnTo>
                    <a:pt x="383984" y="329120"/>
                  </a:lnTo>
                  <a:lnTo>
                    <a:pt x="387311" y="322770"/>
                  </a:lnTo>
                  <a:lnTo>
                    <a:pt x="388912" y="315150"/>
                  </a:lnTo>
                  <a:close/>
                </a:path>
                <a:path w="428625" h="3363595">
                  <a:moveTo>
                    <a:pt x="428345" y="3217354"/>
                  </a:moveTo>
                  <a:lnTo>
                    <a:pt x="425094" y="3209734"/>
                  </a:lnTo>
                  <a:lnTo>
                    <a:pt x="419582" y="3205924"/>
                  </a:lnTo>
                  <a:lnTo>
                    <a:pt x="410591" y="3205924"/>
                  </a:lnTo>
                  <a:lnTo>
                    <a:pt x="409041" y="3207194"/>
                  </a:lnTo>
                  <a:lnTo>
                    <a:pt x="407403" y="3207194"/>
                  </a:lnTo>
                  <a:lnTo>
                    <a:pt x="407403" y="2991294"/>
                  </a:lnTo>
                  <a:lnTo>
                    <a:pt x="406222" y="2982404"/>
                  </a:lnTo>
                  <a:lnTo>
                    <a:pt x="402818" y="2976054"/>
                  </a:lnTo>
                  <a:lnTo>
                    <a:pt x="397383" y="2969704"/>
                  </a:lnTo>
                  <a:lnTo>
                    <a:pt x="390105" y="2967164"/>
                  </a:lnTo>
                  <a:lnTo>
                    <a:pt x="387299" y="2965894"/>
                  </a:lnTo>
                  <a:lnTo>
                    <a:pt x="254546" y="2965894"/>
                  </a:lnTo>
                  <a:lnTo>
                    <a:pt x="254444" y="2960814"/>
                  </a:lnTo>
                  <a:lnTo>
                    <a:pt x="254228" y="2958274"/>
                  </a:lnTo>
                  <a:lnTo>
                    <a:pt x="255181" y="2946844"/>
                  </a:lnTo>
                  <a:lnTo>
                    <a:pt x="255397" y="2944304"/>
                  </a:lnTo>
                  <a:lnTo>
                    <a:pt x="251942" y="2937954"/>
                  </a:lnTo>
                  <a:lnTo>
                    <a:pt x="243497" y="2935414"/>
                  </a:lnTo>
                  <a:lnTo>
                    <a:pt x="242112" y="2935414"/>
                  </a:lnTo>
                  <a:lnTo>
                    <a:pt x="242112" y="2955734"/>
                  </a:lnTo>
                  <a:lnTo>
                    <a:pt x="242036" y="2958274"/>
                  </a:lnTo>
                  <a:lnTo>
                    <a:pt x="241960" y="2965894"/>
                  </a:lnTo>
                  <a:lnTo>
                    <a:pt x="186385" y="2965894"/>
                  </a:lnTo>
                  <a:lnTo>
                    <a:pt x="186397" y="2953194"/>
                  </a:lnTo>
                  <a:lnTo>
                    <a:pt x="186588" y="2949384"/>
                  </a:lnTo>
                  <a:lnTo>
                    <a:pt x="188417" y="2948114"/>
                  </a:lnTo>
                  <a:lnTo>
                    <a:pt x="197662" y="2946844"/>
                  </a:lnTo>
                  <a:lnTo>
                    <a:pt x="239788" y="2946844"/>
                  </a:lnTo>
                  <a:lnTo>
                    <a:pt x="241706" y="2949384"/>
                  </a:lnTo>
                  <a:lnTo>
                    <a:pt x="242112" y="2955734"/>
                  </a:lnTo>
                  <a:lnTo>
                    <a:pt x="242112" y="2935414"/>
                  </a:lnTo>
                  <a:lnTo>
                    <a:pt x="184886" y="2935414"/>
                  </a:lnTo>
                  <a:lnTo>
                    <a:pt x="176441" y="2937954"/>
                  </a:lnTo>
                  <a:lnTo>
                    <a:pt x="172935" y="2944304"/>
                  </a:lnTo>
                  <a:lnTo>
                    <a:pt x="173748" y="2953194"/>
                  </a:lnTo>
                  <a:lnTo>
                    <a:pt x="174091" y="2958274"/>
                  </a:lnTo>
                  <a:lnTo>
                    <a:pt x="173913" y="2960814"/>
                  </a:lnTo>
                  <a:lnTo>
                    <a:pt x="173837" y="2965894"/>
                  </a:lnTo>
                  <a:lnTo>
                    <a:pt x="125780" y="2965894"/>
                  </a:lnTo>
                  <a:lnTo>
                    <a:pt x="123151" y="2968434"/>
                  </a:lnTo>
                  <a:lnTo>
                    <a:pt x="123037" y="2976054"/>
                  </a:lnTo>
                  <a:lnTo>
                    <a:pt x="125666" y="2978594"/>
                  </a:lnTo>
                  <a:lnTo>
                    <a:pt x="391629" y="2978594"/>
                  </a:lnTo>
                  <a:lnTo>
                    <a:pt x="394843" y="2982404"/>
                  </a:lnTo>
                  <a:lnTo>
                    <a:pt x="394843" y="3207194"/>
                  </a:lnTo>
                  <a:lnTo>
                    <a:pt x="291630" y="3207194"/>
                  </a:lnTo>
                  <a:lnTo>
                    <a:pt x="289623" y="3209734"/>
                  </a:lnTo>
                  <a:lnTo>
                    <a:pt x="289623" y="3216084"/>
                  </a:lnTo>
                  <a:lnTo>
                    <a:pt x="291630" y="3218624"/>
                  </a:lnTo>
                  <a:lnTo>
                    <a:pt x="295706" y="3219894"/>
                  </a:lnTo>
                  <a:lnTo>
                    <a:pt x="408330" y="3219894"/>
                  </a:lnTo>
                  <a:lnTo>
                    <a:pt x="411137" y="3218624"/>
                  </a:lnTo>
                  <a:lnTo>
                    <a:pt x="415010" y="3218624"/>
                  </a:lnTo>
                  <a:lnTo>
                    <a:pt x="416217" y="3221164"/>
                  </a:lnTo>
                  <a:lnTo>
                    <a:pt x="415658" y="3226244"/>
                  </a:lnTo>
                  <a:lnTo>
                    <a:pt x="415823" y="3228784"/>
                  </a:lnTo>
                  <a:lnTo>
                    <a:pt x="415823" y="3237674"/>
                  </a:lnTo>
                  <a:lnTo>
                    <a:pt x="275551" y="3237674"/>
                  </a:lnTo>
                  <a:lnTo>
                    <a:pt x="275551" y="3311334"/>
                  </a:lnTo>
                  <a:lnTo>
                    <a:pt x="153276" y="3311334"/>
                  </a:lnTo>
                  <a:lnTo>
                    <a:pt x="155028" y="3302444"/>
                  </a:lnTo>
                  <a:lnTo>
                    <a:pt x="155994" y="3297364"/>
                  </a:lnTo>
                  <a:lnTo>
                    <a:pt x="272719" y="3297364"/>
                  </a:lnTo>
                  <a:lnTo>
                    <a:pt x="273621" y="3301174"/>
                  </a:lnTo>
                  <a:lnTo>
                    <a:pt x="274535" y="3306254"/>
                  </a:lnTo>
                  <a:lnTo>
                    <a:pt x="275551" y="3311334"/>
                  </a:lnTo>
                  <a:lnTo>
                    <a:pt x="275551" y="3237674"/>
                  </a:lnTo>
                  <a:lnTo>
                    <a:pt x="270040" y="3237674"/>
                  </a:lnTo>
                  <a:lnTo>
                    <a:pt x="270040" y="3284664"/>
                  </a:lnTo>
                  <a:lnTo>
                    <a:pt x="158648" y="3284664"/>
                  </a:lnTo>
                  <a:lnTo>
                    <a:pt x="161848" y="3268154"/>
                  </a:lnTo>
                  <a:lnTo>
                    <a:pt x="165379" y="3251644"/>
                  </a:lnTo>
                  <a:lnTo>
                    <a:pt x="167817" y="3250374"/>
                  </a:lnTo>
                  <a:lnTo>
                    <a:pt x="263334" y="3250374"/>
                  </a:lnTo>
                  <a:lnTo>
                    <a:pt x="270040" y="3284664"/>
                  </a:lnTo>
                  <a:lnTo>
                    <a:pt x="270040" y="3237674"/>
                  </a:lnTo>
                  <a:lnTo>
                    <a:pt x="152552" y="3237674"/>
                  </a:lnTo>
                  <a:lnTo>
                    <a:pt x="152552" y="3250374"/>
                  </a:lnTo>
                  <a:lnTo>
                    <a:pt x="146329" y="3282124"/>
                  </a:lnTo>
                  <a:lnTo>
                    <a:pt x="136461" y="3330384"/>
                  </a:lnTo>
                  <a:lnTo>
                    <a:pt x="132702" y="3349434"/>
                  </a:lnTo>
                  <a:lnTo>
                    <a:pt x="131876" y="3350704"/>
                  </a:lnTo>
                  <a:lnTo>
                    <a:pt x="107657" y="3350704"/>
                  </a:lnTo>
                  <a:lnTo>
                    <a:pt x="109207" y="3343084"/>
                  </a:lnTo>
                  <a:lnTo>
                    <a:pt x="112090" y="3327844"/>
                  </a:lnTo>
                  <a:lnTo>
                    <a:pt x="119583" y="3291014"/>
                  </a:lnTo>
                  <a:lnTo>
                    <a:pt x="123304" y="3273234"/>
                  </a:lnTo>
                  <a:lnTo>
                    <a:pt x="127495" y="3251644"/>
                  </a:lnTo>
                  <a:lnTo>
                    <a:pt x="128574" y="3250374"/>
                  </a:lnTo>
                  <a:lnTo>
                    <a:pt x="152552" y="3250374"/>
                  </a:lnTo>
                  <a:lnTo>
                    <a:pt x="152552" y="3237674"/>
                  </a:lnTo>
                  <a:lnTo>
                    <a:pt x="79616" y="3237674"/>
                  </a:lnTo>
                  <a:lnTo>
                    <a:pt x="74968" y="3238944"/>
                  </a:lnTo>
                  <a:lnTo>
                    <a:pt x="72174" y="3240214"/>
                  </a:lnTo>
                  <a:lnTo>
                    <a:pt x="72059" y="3247834"/>
                  </a:lnTo>
                  <a:lnTo>
                    <a:pt x="74968" y="3250374"/>
                  </a:lnTo>
                  <a:lnTo>
                    <a:pt x="114858" y="3250374"/>
                  </a:lnTo>
                  <a:lnTo>
                    <a:pt x="114071" y="3255454"/>
                  </a:lnTo>
                  <a:lnTo>
                    <a:pt x="112572" y="3261804"/>
                  </a:lnTo>
                  <a:lnTo>
                    <a:pt x="94056" y="3354514"/>
                  </a:lnTo>
                  <a:lnTo>
                    <a:pt x="92925" y="3359594"/>
                  </a:lnTo>
                  <a:lnTo>
                    <a:pt x="95504" y="3363404"/>
                  </a:lnTo>
                  <a:lnTo>
                    <a:pt x="141211" y="3363404"/>
                  </a:lnTo>
                  <a:lnTo>
                    <a:pt x="143078" y="3362134"/>
                  </a:lnTo>
                  <a:lnTo>
                    <a:pt x="144043" y="3357054"/>
                  </a:lnTo>
                  <a:lnTo>
                    <a:pt x="144665" y="3354514"/>
                  </a:lnTo>
                  <a:lnTo>
                    <a:pt x="145427" y="3350704"/>
                  </a:lnTo>
                  <a:lnTo>
                    <a:pt x="150825" y="3324034"/>
                  </a:lnTo>
                  <a:lnTo>
                    <a:pt x="277926" y="3324034"/>
                  </a:lnTo>
                  <a:lnTo>
                    <a:pt x="278434" y="3325304"/>
                  </a:lnTo>
                  <a:lnTo>
                    <a:pt x="278803" y="3326574"/>
                  </a:lnTo>
                  <a:lnTo>
                    <a:pt x="280212" y="3334194"/>
                  </a:lnTo>
                  <a:lnTo>
                    <a:pt x="281660" y="3341814"/>
                  </a:lnTo>
                  <a:lnTo>
                    <a:pt x="284619" y="3355784"/>
                  </a:lnTo>
                  <a:lnTo>
                    <a:pt x="285699" y="3362134"/>
                  </a:lnTo>
                  <a:lnTo>
                    <a:pt x="287540" y="3363404"/>
                  </a:lnTo>
                  <a:lnTo>
                    <a:pt x="333819" y="3363404"/>
                  </a:lnTo>
                  <a:lnTo>
                    <a:pt x="336042" y="3360864"/>
                  </a:lnTo>
                  <a:lnTo>
                    <a:pt x="333997" y="3350704"/>
                  </a:lnTo>
                  <a:lnTo>
                    <a:pt x="327355" y="3317684"/>
                  </a:lnTo>
                  <a:lnTo>
                    <a:pt x="321119" y="3286277"/>
                  </a:lnTo>
                  <a:lnTo>
                    <a:pt x="321119" y="3350704"/>
                  </a:lnTo>
                  <a:lnTo>
                    <a:pt x="296240" y="3350704"/>
                  </a:lnTo>
                  <a:lnTo>
                    <a:pt x="290918" y="3324034"/>
                  </a:lnTo>
                  <a:lnTo>
                    <a:pt x="288391" y="3311334"/>
                  </a:lnTo>
                  <a:lnTo>
                    <a:pt x="285597" y="3297364"/>
                  </a:lnTo>
                  <a:lnTo>
                    <a:pt x="283070" y="3284664"/>
                  </a:lnTo>
                  <a:lnTo>
                    <a:pt x="276225" y="3250374"/>
                  </a:lnTo>
                  <a:lnTo>
                    <a:pt x="301104" y="3250374"/>
                  </a:lnTo>
                  <a:lnTo>
                    <a:pt x="321119" y="3350704"/>
                  </a:lnTo>
                  <a:lnTo>
                    <a:pt x="321119" y="3286277"/>
                  </a:lnTo>
                  <a:lnTo>
                    <a:pt x="313994" y="3250374"/>
                  </a:lnTo>
                  <a:lnTo>
                    <a:pt x="418960" y="3250374"/>
                  </a:lnTo>
                  <a:lnTo>
                    <a:pt x="425208" y="3247834"/>
                  </a:lnTo>
                  <a:lnTo>
                    <a:pt x="428345" y="3238944"/>
                  </a:lnTo>
                  <a:lnTo>
                    <a:pt x="428345" y="3218624"/>
                  </a:lnTo>
                  <a:lnTo>
                    <a:pt x="428345" y="3217354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1140" y="4804560"/>
            <a:ext cx="8061959" cy="136525"/>
            <a:chOff x="541140" y="4804560"/>
            <a:chExt cx="8061959" cy="136525"/>
          </a:xfrm>
        </p:grpSpPr>
        <p:sp>
          <p:nvSpPr>
            <p:cNvPr id="3" name="object 3"/>
            <p:cNvSpPr/>
            <p:nvPr/>
          </p:nvSpPr>
          <p:spPr>
            <a:xfrm>
              <a:off x="591209" y="4872641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7961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52790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52790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5903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5903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1874" y="4809323"/>
              <a:ext cx="740410" cy="127000"/>
            </a:xfrm>
            <a:custGeom>
              <a:avLst/>
              <a:gdLst/>
              <a:ahLst/>
              <a:cxnLst/>
              <a:rect l="l" t="t" r="r" b="b"/>
              <a:pathLst>
                <a:path w="740410" h="127000">
                  <a:moveTo>
                    <a:pt x="370124" y="126649"/>
                  </a:moveTo>
                  <a:lnTo>
                    <a:pt x="0" y="63324"/>
                  </a:lnTo>
                  <a:lnTo>
                    <a:pt x="370124" y="0"/>
                  </a:lnTo>
                  <a:lnTo>
                    <a:pt x="740249" y="63324"/>
                  </a:lnTo>
                  <a:lnTo>
                    <a:pt x="370124" y="126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01874" y="4809323"/>
              <a:ext cx="740410" cy="127000"/>
            </a:xfrm>
            <a:custGeom>
              <a:avLst/>
              <a:gdLst/>
              <a:ahLst/>
              <a:cxnLst/>
              <a:rect l="l" t="t" r="r" b="b"/>
              <a:pathLst>
                <a:path w="740410" h="127000">
                  <a:moveTo>
                    <a:pt x="370124" y="0"/>
                  </a:moveTo>
                  <a:lnTo>
                    <a:pt x="740249" y="63324"/>
                  </a:lnTo>
                  <a:lnTo>
                    <a:pt x="370124" y="126649"/>
                  </a:lnTo>
                  <a:lnTo>
                    <a:pt x="0" y="63324"/>
                  </a:lnTo>
                  <a:lnTo>
                    <a:pt x="370124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-4762" y="-4762"/>
            <a:ext cx="9126220" cy="5153025"/>
            <a:chOff x="-4762" y="-4762"/>
            <a:chExt cx="9126220" cy="5153025"/>
          </a:xfrm>
        </p:grpSpPr>
        <p:sp>
          <p:nvSpPr>
            <p:cNvPr id="11" name="object 11"/>
            <p:cNvSpPr/>
            <p:nvPr/>
          </p:nvSpPr>
          <p:spPr>
            <a:xfrm>
              <a:off x="155637" y="12650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50"/>
                  </a:lnTo>
                  <a:lnTo>
                    <a:pt x="179164" y="179164"/>
                  </a:lnTo>
                  <a:lnTo>
                    <a:pt x="152249" y="304500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11848" cy="51434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9116695" cy="5143500"/>
            </a:xfrm>
            <a:custGeom>
              <a:avLst/>
              <a:gdLst/>
              <a:ahLst/>
              <a:cxnLst/>
              <a:rect l="l" t="t" r="r" b="b"/>
              <a:pathLst>
                <a:path w="9116695" h="5143500">
                  <a:moveTo>
                    <a:pt x="0" y="702913"/>
                  </a:moveTo>
                  <a:lnTo>
                    <a:pt x="21147" y="658144"/>
                  </a:lnTo>
                  <a:lnTo>
                    <a:pt x="42856" y="613802"/>
                  </a:lnTo>
                  <a:lnTo>
                    <a:pt x="65185" y="569757"/>
                  </a:lnTo>
                  <a:lnTo>
                    <a:pt x="88133" y="526016"/>
                  </a:lnTo>
                  <a:lnTo>
                    <a:pt x="111696" y="482586"/>
                  </a:lnTo>
                  <a:lnTo>
                    <a:pt x="135872" y="439472"/>
                  </a:lnTo>
                  <a:lnTo>
                    <a:pt x="160658" y="396683"/>
                  </a:lnTo>
                  <a:lnTo>
                    <a:pt x="186051" y="354225"/>
                  </a:lnTo>
                  <a:lnTo>
                    <a:pt x="212048" y="312104"/>
                  </a:lnTo>
                  <a:lnTo>
                    <a:pt x="238646" y="270328"/>
                  </a:lnTo>
                  <a:lnTo>
                    <a:pt x="265843" y="228902"/>
                  </a:lnTo>
                  <a:lnTo>
                    <a:pt x="293636" y="187835"/>
                  </a:lnTo>
                  <a:lnTo>
                    <a:pt x="322021" y="147132"/>
                  </a:lnTo>
                  <a:lnTo>
                    <a:pt x="350997" y="106801"/>
                  </a:lnTo>
                  <a:lnTo>
                    <a:pt x="380561" y="66848"/>
                  </a:lnTo>
                  <a:lnTo>
                    <a:pt x="410708" y="27279"/>
                  </a:lnTo>
                  <a:lnTo>
                    <a:pt x="432106" y="0"/>
                  </a:lnTo>
                </a:path>
                <a:path w="9116695" h="5143500">
                  <a:moveTo>
                    <a:pt x="9116610" y="0"/>
                  </a:moveTo>
                  <a:lnTo>
                    <a:pt x="9116567" y="5143499"/>
                  </a:lnTo>
                </a:path>
                <a:path w="9116695" h="5143500">
                  <a:moveTo>
                    <a:pt x="1252675" y="5143499"/>
                  </a:moveTo>
                  <a:lnTo>
                    <a:pt x="1208465" y="5113647"/>
                  </a:lnTo>
                  <a:lnTo>
                    <a:pt x="1171498" y="5087886"/>
                  </a:lnTo>
                  <a:lnTo>
                    <a:pt x="1134875" y="5061670"/>
                  </a:lnTo>
                  <a:lnTo>
                    <a:pt x="1098602" y="5035001"/>
                  </a:lnTo>
                  <a:lnTo>
                    <a:pt x="1062681" y="5007884"/>
                  </a:lnTo>
                  <a:lnTo>
                    <a:pt x="1027119" y="4980323"/>
                  </a:lnTo>
                  <a:lnTo>
                    <a:pt x="991917" y="4952323"/>
                  </a:lnTo>
                  <a:lnTo>
                    <a:pt x="957082" y="4923886"/>
                  </a:lnTo>
                  <a:lnTo>
                    <a:pt x="922616" y="4895018"/>
                  </a:lnTo>
                  <a:lnTo>
                    <a:pt x="888523" y="4865723"/>
                  </a:lnTo>
                  <a:lnTo>
                    <a:pt x="854809" y="4836005"/>
                  </a:lnTo>
                  <a:lnTo>
                    <a:pt x="821477" y="4805867"/>
                  </a:lnTo>
                  <a:lnTo>
                    <a:pt x="788531" y="4775314"/>
                  </a:lnTo>
                  <a:lnTo>
                    <a:pt x="755975" y="4744350"/>
                  </a:lnTo>
                  <a:lnTo>
                    <a:pt x="723814" y="4712979"/>
                  </a:lnTo>
                  <a:lnTo>
                    <a:pt x="692051" y="4681206"/>
                  </a:lnTo>
                  <a:lnTo>
                    <a:pt x="660691" y="4649033"/>
                  </a:lnTo>
                  <a:lnTo>
                    <a:pt x="629737" y="4616467"/>
                  </a:lnTo>
                  <a:lnTo>
                    <a:pt x="599194" y="4583510"/>
                  </a:lnTo>
                  <a:lnTo>
                    <a:pt x="569067" y="4550166"/>
                  </a:lnTo>
                  <a:lnTo>
                    <a:pt x="539358" y="4516440"/>
                  </a:lnTo>
                  <a:lnTo>
                    <a:pt x="510073" y="4482337"/>
                  </a:lnTo>
                  <a:lnTo>
                    <a:pt x="481215" y="4447859"/>
                  </a:lnTo>
                  <a:lnTo>
                    <a:pt x="452788" y="4413012"/>
                  </a:lnTo>
                  <a:lnTo>
                    <a:pt x="424797" y="4377798"/>
                  </a:lnTo>
                  <a:lnTo>
                    <a:pt x="397246" y="4342224"/>
                  </a:lnTo>
                  <a:lnTo>
                    <a:pt x="370138" y="4306291"/>
                  </a:lnTo>
                  <a:lnTo>
                    <a:pt x="343478" y="4270006"/>
                  </a:lnTo>
                  <a:lnTo>
                    <a:pt x="317270" y="4233371"/>
                  </a:lnTo>
                  <a:lnTo>
                    <a:pt x="291518" y="4196391"/>
                  </a:lnTo>
                  <a:lnTo>
                    <a:pt x="266227" y="4159069"/>
                  </a:lnTo>
                  <a:lnTo>
                    <a:pt x="241400" y="4121411"/>
                  </a:lnTo>
                  <a:lnTo>
                    <a:pt x="217041" y="4083420"/>
                  </a:lnTo>
                  <a:lnTo>
                    <a:pt x="193155" y="4045101"/>
                  </a:lnTo>
                  <a:lnTo>
                    <a:pt x="169745" y="4006457"/>
                  </a:lnTo>
                  <a:lnTo>
                    <a:pt x="146816" y="3967492"/>
                  </a:lnTo>
                  <a:lnTo>
                    <a:pt x="124373" y="3928211"/>
                  </a:lnTo>
                  <a:lnTo>
                    <a:pt x="102418" y="3888618"/>
                  </a:lnTo>
                  <a:lnTo>
                    <a:pt x="80956" y="3848717"/>
                  </a:lnTo>
                  <a:lnTo>
                    <a:pt x="59992" y="3808512"/>
                  </a:lnTo>
                  <a:lnTo>
                    <a:pt x="39528" y="3768006"/>
                  </a:lnTo>
                  <a:lnTo>
                    <a:pt x="19571" y="3727205"/>
                  </a:lnTo>
                  <a:lnTo>
                    <a:pt x="123" y="3686113"/>
                  </a:lnTo>
                  <a:lnTo>
                    <a:pt x="0" y="3685843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1425" y="212200"/>
            <a:ext cx="6391910" cy="1070610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725">
              <a:lnSpc>
                <a:spcPts val="4195"/>
              </a:lnSpc>
            </a:pPr>
            <a:r>
              <a:rPr sz="3500" spc="-10" dirty="0">
                <a:solidFill>
                  <a:srgbClr val="990000"/>
                </a:solidFill>
                <a:latin typeface="Open Sans"/>
                <a:cs typeface="Open Sans"/>
              </a:rPr>
              <a:t>Professional</a:t>
            </a:r>
            <a:r>
              <a:rPr sz="3500" spc="-145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3500" spc="-10" dirty="0">
                <a:solidFill>
                  <a:srgbClr val="990000"/>
                </a:solidFill>
                <a:latin typeface="Open Sans"/>
                <a:cs typeface="Open Sans"/>
              </a:rPr>
              <a:t>Summary:</a:t>
            </a:r>
            <a:endParaRPr sz="3500">
              <a:latin typeface="Open Sans"/>
              <a:cs typeface="Open Sans"/>
            </a:endParaRPr>
          </a:p>
          <a:p>
            <a:pPr marL="85725">
              <a:lnSpc>
                <a:spcPct val="100000"/>
              </a:lnSpc>
              <a:spcBef>
                <a:spcPts val="5"/>
              </a:spcBef>
            </a:pP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3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sz="3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say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it?</a:t>
            </a:r>
            <a:r>
              <a:rPr sz="3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6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spc="-20" dirty="0">
                <a:solidFill>
                  <a:srgbClr val="212529"/>
                </a:solidFill>
                <a:latin typeface="Open Sans"/>
                <a:cs typeface="Open Sans"/>
              </a:rPr>
              <a:t>Tips</a:t>
            </a:r>
            <a:endParaRPr sz="3300">
              <a:latin typeface="Open Sans"/>
              <a:cs typeface="Open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21437" y="1168056"/>
            <a:ext cx="6118860" cy="1708785"/>
            <a:chOff x="1721437" y="1168056"/>
            <a:chExt cx="6118860" cy="1708785"/>
          </a:xfrm>
        </p:grpSpPr>
        <p:sp>
          <p:nvSpPr>
            <p:cNvPr id="16" name="object 16"/>
            <p:cNvSpPr/>
            <p:nvPr/>
          </p:nvSpPr>
          <p:spPr>
            <a:xfrm>
              <a:off x="1726200" y="146061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26200" y="146061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77900" y="2271450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77900" y="2271450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34591" y="1172819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34591" y="1172819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11591" y="1258887"/>
              <a:ext cx="5937885" cy="1491615"/>
            </a:xfrm>
            <a:custGeom>
              <a:avLst/>
              <a:gdLst/>
              <a:ahLst/>
              <a:cxnLst/>
              <a:rect l="l" t="t" r="r" b="b"/>
              <a:pathLst>
                <a:path w="5937884" h="1491614">
                  <a:moveTo>
                    <a:pt x="193179" y="409041"/>
                  </a:moveTo>
                  <a:lnTo>
                    <a:pt x="193116" y="395071"/>
                  </a:lnTo>
                  <a:lnTo>
                    <a:pt x="188925" y="382371"/>
                  </a:lnTo>
                  <a:lnTo>
                    <a:pt x="180784" y="369671"/>
                  </a:lnTo>
                  <a:lnTo>
                    <a:pt x="177825" y="367131"/>
                  </a:lnTo>
                  <a:lnTo>
                    <a:pt x="173393" y="363321"/>
                  </a:lnTo>
                  <a:lnTo>
                    <a:pt x="164998" y="359511"/>
                  </a:lnTo>
                  <a:lnTo>
                    <a:pt x="155879" y="355701"/>
                  </a:lnTo>
                  <a:lnTo>
                    <a:pt x="134581" y="355701"/>
                  </a:lnTo>
                  <a:lnTo>
                    <a:pt x="101168" y="388721"/>
                  </a:lnTo>
                  <a:lnTo>
                    <a:pt x="98996" y="402691"/>
                  </a:lnTo>
                  <a:lnTo>
                    <a:pt x="102260" y="419201"/>
                  </a:lnTo>
                  <a:lnTo>
                    <a:pt x="111226" y="434441"/>
                  </a:lnTo>
                  <a:lnTo>
                    <a:pt x="124701" y="444601"/>
                  </a:lnTo>
                  <a:lnTo>
                    <a:pt x="141452" y="449681"/>
                  </a:lnTo>
                  <a:lnTo>
                    <a:pt x="153352" y="449681"/>
                  </a:lnTo>
                  <a:lnTo>
                    <a:pt x="160007" y="448411"/>
                  </a:lnTo>
                  <a:lnTo>
                    <a:pt x="169722" y="443331"/>
                  </a:lnTo>
                  <a:lnTo>
                    <a:pt x="171030" y="439521"/>
                  </a:lnTo>
                  <a:lnTo>
                    <a:pt x="169608" y="436981"/>
                  </a:lnTo>
                  <a:lnTo>
                    <a:pt x="168656" y="434441"/>
                  </a:lnTo>
                  <a:lnTo>
                    <a:pt x="166560" y="433171"/>
                  </a:lnTo>
                  <a:lnTo>
                    <a:pt x="161505" y="433171"/>
                  </a:lnTo>
                  <a:lnTo>
                    <a:pt x="160451" y="434441"/>
                  </a:lnTo>
                  <a:lnTo>
                    <a:pt x="159461" y="434441"/>
                  </a:lnTo>
                  <a:lnTo>
                    <a:pt x="154406" y="436981"/>
                  </a:lnTo>
                  <a:lnTo>
                    <a:pt x="146316" y="436981"/>
                  </a:lnTo>
                  <a:lnTo>
                    <a:pt x="113322" y="412851"/>
                  </a:lnTo>
                  <a:lnTo>
                    <a:pt x="111785" y="398881"/>
                  </a:lnTo>
                  <a:lnTo>
                    <a:pt x="115684" y="386181"/>
                  </a:lnTo>
                  <a:lnTo>
                    <a:pt x="124244" y="376021"/>
                  </a:lnTo>
                  <a:lnTo>
                    <a:pt x="136702" y="369671"/>
                  </a:lnTo>
                  <a:lnTo>
                    <a:pt x="143243" y="367131"/>
                  </a:lnTo>
                  <a:lnTo>
                    <a:pt x="146494" y="367131"/>
                  </a:lnTo>
                  <a:lnTo>
                    <a:pt x="179933" y="393801"/>
                  </a:lnTo>
                  <a:lnTo>
                    <a:pt x="180962" y="400151"/>
                  </a:lnTo>
                  <a:lnTo>
                    <a:pt x="180809" y="406501"/>
                  </a:lnTo>
                  <a:lnTo>
                    <a:pt x="179565" y="412851"/>
                  </a:lnTo>
                  <a:lnTo>
                    <a:pt x="177330" y="419201"/>
                  </a:lnTo>
                  <a:lnTo>
                    <a:pt x="176403" y="420471"/>
                  </a:lnTo>
                  <a:lnTo>
                    <a:pt x="176593" y="424281"/>
                  </a:lnTo>
                  <a:lnTo>
                    <a:pt x="177647" y="425551"/>
                  </a:lnTo>
                  <a:lnTo>
                    <a:pt x="178295" y="426821"/>
                  </a:lnTo>
                  <a:lnTo>
                    <a:pt x="180809" y="428091"/>
                  </a:lnTo>
                  <a:lnTo>
                    <a:pt x="183019" y="428091"/>
                  </a:lnTo>
                  <a:lnTo>
                    <a:pt x="185470" y="426821"/>
                  </a:lnTo>
                  <a:lnTo>
                    <a:pt x="187820" y="425551"/>
                  </a:lnTo>
                  <a:lnTo>
                    <a:pt x="188950" y="423011"/>
                  </a:lnTo>
                  <a:lnTo>
                    <a:pt x="193179" y="409041"/>
                  </a:lnTo>
                  <a:close/>
                </a:path>
                <a:path w="5937884" h="1491614">
                  <a:moveTo>
                    <a:pt x="337108" y="651814"/>
                  </a:moveTo>
                  <a:lnTo>
                    <a:pt x="335419" y="649274"/>
                  </a:lnTo>
                  <a:lnTo>
                    <a:pt x="334225" y="648004"/>
                  </a:lnTo>
                  <a:lnTo>
                    <a:pt x="332333" y="646734"/>
                  </a:lnTo>
                  <a:lnTo>
                    <a:pt x="327101" y="646734"/>
                  </a:lnTo>
                  <a:lnTo>
                    <a:pt x="326059" y="648004"/>
                  </a:lnTo>
                  <a:lnTo>
                    <a:pt x="325183" y="648004"/>
                  </a:lnTo>
                  <a:lnTo>
                    <a:pt x="307746" y="656894"/>
                  </a:lnTo>
                  <a:lnTo>
                    <a:pt x="274891" y="674674"/>
                  </a:lnTo>
                  <a:lnTo>
                    <a:pt x="258267" y="682294"/>
                  </a:lnTo>
                  <a:lnTo>
                    <a:pt x="245503" y="687374"/>
                  </a:lnTo>
                  <a:lnTo>
                    <a:pt x="232371" y="691184"/>
                  </a:lnTo>
                  <a:lnTo>
                    <a:pt x="218909" y="693724"/>
                  </a:lnTo>
                  <a:lnTo>
                    <a:pt x="205143" y="694994"/>
                  </a:lnTo>
                  <a:lnTo>
                    <a:pt x="197853" y="694994"/>
                  </a:lnTo>
                  <a:lnTo>
                    <a:pt x="178485" y="692454"/>
                  </a:lnTo>
                  <a:lnTo>
                    <a:pt x="139788" y="689914"/>
                  </a:lnTo>
                  <a:lnTo>
                    <a:pt x="120421" y="687374"/>
                  </a:lnTo>
                  <a:lnTo>
                    <a:pt x="97663" y="686104"/>
                  </a:lnTo>
                  <a:lnTo>
                    <a:pt x="74879" y="683564"/>
                  </a:lnTo>
                  <a:lnTo>
                    <a:pt x="29197" y="681024"/>
                  </a:lnTo>
                  <a:lnTo>
                    <a:pt x="12827" y="681024"/>
                  </a:lnTo>
                  <a:lnTo>
                    <a:pt x="12827" y="611174"/>
                  </a:lnTo>
                  <a:lnTo>
                    <a:pt x="51841" y="611174"/>
                  </a:lnTo>
                  <a:lnTo>
                    <a:pt x="54444" y="609904"/>
                  </a:lnTo>
                  <a:lnTo>
                    <a:pt x="56451" y="608634"/>
                  </a:lnTo>
                  <a:lnTo>
                    <a:pt x="63157" y="604824"/>
                  </a:lnTo>
                  <a:lnTo>
                    <a:pt x="76479" y="595934"/>
                  </a:lnTo>
                  <a:lnTo>
                    <a:pt x="87325" y="589584"/>
                  </a:lnTo>
                  <a:lnTo>
                    <a:pt x="88709" y="585774"/>
                  </a:lnTo>
                  <a:lnTo>
                    <a:pt x="85763" y="580694"/>
                  </a:lnTo>
                  <a:lnTo>
                    <a:pt x="83985" y="579424"/>
                  </a:lnTo>
                  <a:lnTo>
                    <a:pt x="78816" y="579424"/>
                  </a:lnTo>
                  <a:lnTo>
                    <a:pt x="77114" y="580694"/>
                  </a:lnTo>
                  <a:lnTo>
                    <a:pt x="52044" y="595934"/>
                  </a:lnTo>
                  <a:lnTo>
                    <a:pt x="50393" y="597204"/>
                  </a:lnTo>
                  <a:lnTo>
                    <a:pt x="48310" y="598474"/>
                  </a:lnTo>
                  <a:lnTo>
                    <a:pt x="4775" y="598474"/>
                  </a:lnTo>
                  <a:lnTo>
                    <a:pt x="1917" y="599744"/>
                  </a:lnTo>
                  <a:lnTo>
                    <a:pt x="0" y="602284"/>
                  </a:lnTo>
                  <a:lnTo>
                    <a:pt x="0" y="689914"/>
                  </a:lnTo>
                  <a:lnTo>
                    <a:pt x="1892" y="693724"/>
                  </a:lnTo>
                  <a:lnTo>
                    <a:pt x="40970" y="693724"/>
                  </a:lnTo>
                  <a:lnTo>
                    <a:pt x="48209" y="694994"/>
                  </a:lnTo>
                  <a:lnTo>
                    <a:pt x="67945" y="694994"/>
                  </a:lnTo>
                  <a:lnTo>
                    <a:pt x="145376" y="702614"/>
                  </a:lnTo>
                  <a:lnTo>
                    <a:pt x="165354" y="703884"/>
                  </a:lnTo>
                  <a:lnTo>
                    <a:pt x="185331" y="706424"/>
                  </a:lnTo>
                  <a:lnTo>
                    <a:pt x="191414" y="706424"/>
                  </a:lnTo>
                  <a:lnTo>
                    <a:pt x="197434" y="707694"/>
                  </a:lnTo>
                  <a:lnTo>
                    <a:pt x="203454" y="707694"/>
                  </a:lnTo>
                  <a:lnTo>
                    <a:pt x="209854" y="706424"/>
                  </a:lnTo>
                  <a:lnTo>
                    <a:pt x="216230" y="706424"/>
                  </a:lnTo>
                  <a:lnTo>
                    <a:pt x="222605" y="705154"/>
                  </a:lnTo>
                  <a:lnTo>
                    <a:pt x="228955" y="705154"/>
                  </a:lnTo>
                  <a:lnTo>
                    <a:pt x="256616" y="696264"/>
                  </a:lnTo>
                  <a:lnTo>
                    <a:pt x="282841" y="684834"/>
                  </a:lnTo>
                  <a:lnTo>
                    <a:pt x="308216" y="672134"/>
                  </a:lnTo>
                  <a:lnTo>
                    <a:pt x="333298" y="658164"/>
                  </a:lnTo>
                  <a:lnTo>
                    <a:pt x="336524" y="655624"/>
                  </a:lnTo>
                  <a:lnTo>
                    <a:pt x="337108" y="651814"/>
                  </a:lnTo>
                  <a:close/>
                </a:path>
                <a:path w="5937884" h="1491614">
                  <a:moveTo>
                    <a:pt x="390766" y="400151"/>
                  </a:moveTo>
                  <a:lnTo>
                    <a:pt x="378079" y="376732"/>
                  </a:lnTo>
                  <a:lnTo>
                    <a:pt x="378079" y="411581"/>
                  </a:lnTo>
                  <a:lnTo>
                    <a:pt x="370814" y="419201"/>
                  </a:lnTo>
                  <a:lnTo>
                    <a:pt x="353085" y="419201"/>
                  </a:lnTo>
                  <a:lnTo>
                    <a:pt x="345732" y="411581"/>
                  </a:lnTo>
                  <a:lnTo>
                    <a:pt x="345909" y="396341"/>
                  </a:lnTo>
                  <a:lnTo>
                    <a:pt x="345935" y="393801"/>
                  </a:lnTo>
                  <a:lnTo>
                    <a:pt x="353085" y="386181"/>
                  </a:lnTo>
                  <a:lnTo>
                    <a:pt x="370700" y="386181"/>
                  </a:lnTo>
                  <a:lnTo>
                    <a:pt x="377990" y="393801"/>
                  </a:lnTo>
                  <a:lnTo>
                    <a:pt x="378079" y="411581"/>
                  </a:lnTo>
                  <a:lnTo>
                    <a:pt x="378079" y="376732"/>
                  </a:lnTo>
                  <a:lnTo>
                    <a:pt x="371602" y="373481"/>
                  </a:lnTo>
                  <a:lnTo>
                    <a:pt x="358571" y="373481"/>
                  </a:lnTo>
                  <a:lnTo>
                    <a:pt x="334289" y="393801"/>
                  </a:lnTo>
                  <a:lnTo>
                    <a:pt x="333044" y="396341"/>
                  </a:lnTo>
                  <a:lnTo>
                    <a:pt x="305625" y="396341"/>
                  </a:lnTo>
                  <a:lnTo>
                    <a:pt x="305333" y="395071"/>
                  </a:lnTo>
                  <a:lnTo>
                    <a:pt x="305142" y="395071"/>
                  </a:lnTo>
                  <a:lnTo>
                    <a:pt x="305003" y="315061"/>
                  </a:lnTo>
                  <a:lnTo>
                    <a:pt x="306273" y="313791"/>
                  </a:lnTo>
                  <a:lnTo>
                    <a:pt x="332613" y="313791"/>
                  </a:lnTo>
                  <a:lnTo>
                    <a:pt x="334175" y="315061"/>
                  </a:lnTo>
                  <a:lnTo>
                    <a:pt x="335419" y="317601"/>
                  </a:lnTo>
                  <a:lnTo>
                    <a:pt x="339636" y="325221"/>
                  </a:lnTo>
                  <a:lnTo>
                    <a:pt x="345757" y="331571"/>
                  </a:lnTo>
                  <a:lnTo>
                    <a:pt x="353301" y="335381"/>
                  </a:lnTo>
                  <a:lnTo>
                    <a:pt x="361797" y="336651"/>
                  </a:lnTo>
                  <a:lnTo>
                    <a:pt x="364680" y="336651"/>
                  </a:lnTo>
                  <a:lnTo>
                    <a:pt x="366141" y="335381"/>
                  </a:lnTo>
                  <a:lnTo>
                    <a:pt x="375107" y="332841"/>
                  </a:lnTo>
                  <a:lnTo>
                    <a:pt x="382524" y="327761"/>
                  </a:lnTo>
                  <a:lnTo>
                    <a:pt x="385178" y="323951"/>
                  </a:lnTo>
                  <a:lnTo>
                    <a:pt x="387832" y="320141"/>
                  </a:lnTo>
                  <a:lnTo>
                    <a:pt x="390436" y="311251"/>
                  </a:lnTo>
                  <a:lnTo>
                    <a:pt x="389813" y="301091"/>
                  </a:lnTo>
                  <a:lnTo>
                    <a:pt x="386130" y="292201"/>
                  </a:lnTo>
                  <a:lnTo>
                    <a:pt x="384873" y="290931"/>
                  </a:lnTo>
                  <a:lnTo>
                    <a:pt x="379844" y="285851"/>
                  </a:lnTo>
                  <a:lnTo>
                    <a:pt x="378155" y="284835"/>
                  </a:lnTo>
                  <a:lnTo>
                    <a:pt x="378155" y="316331"/>
                  </a:lnTo>
                  <a:lnTo>
                    <a:pt x="370814" y="323951"/>
                  </a:lnTo>
                  <a:lnTo>
                    <a:pt x="353199" y="323951"/>
                  </a:lnTo>
                  <a:lnTo>
                    <a:pt x="346049" y="316331"/>
                  </a:lnTo>
                  <a:lnTo>
                    <a:pt x="345986" y="313791"/>
                  </a:lnTo>
                  <a:lnTo>
                    <a:pt x="345833" y="306171"/>
                  </a:lnTo>
                  <a:lnTo>
                    <a:pt x="345706" y="298551"/>
                  </a:lnTo>
                  <a:lnTo>
                    <a:pt x="352920" y="292201"/>
                  </a:lnTo>
                  <a:lnTo>
                    <a:pt x="361797" y="290931"/>
                  </a:lnTo>
                  <a:lnTo>
                    <a:pt x="370814" y="290931"/>
                  </a:lnTo>
                  <a:lnTo>
                    <a:pt x="378053" y="298551"/>
                  </a:lnTo>
                  <a:lnTo>
                    <a:pt x="378155" y="316331"/>
                  </a:lnTo>
                  <a:lnTo>
                    <a:pt x="378155" y="284835"/>
                  </a:lnTo>
                  <a:lnTo>
                    <a:pt x="371398" y="280771"/>
                  </a:lnTo>
                  <a:lnTo>
                    <a:pt x="369735" y="279501"/>
                  </a:lnTo>
                  <a:lnTo>
                    <a:pt x="357124" y="279501"/>
                  </a:lnTo>
                  <a:lnTo>
                    <a:pt x="333946" y="301091"/>
                  </a:lnTo>
                  <a:lnTo>
                    <a:pt x="297815" y="301091"/>
                  </a:lnTo>
                  <a:lnTo>
                    <a:pt x="292481" y="306171"/>
                  </a:lnTo>
                  <a:lnTo>
                    <a:pt x="292481" y="396341"/>
                  </a:lnTo>
                  <a:lnTo>
                    <a:pt x="255295" y="396341"/>
                  </a:lnTo>
                  <a:lnTo>
                    <a:pt x="253492" y="387451"/>
                  </a:lnTo>
                  <a:lnTo>
                    <a:pt x="250380" y="384911"/>
                  </a:lnTo>
                  <a:lnTo>
                    <a:pt x="242404" y="383692"/>
                  </a:lnTo>
                  <a:lnTo>
                    <a:pt x="242404" y="396341"/>
                  </a:lnTo>
                  <a:lnTo>
                    <a:pt x="242404" y="409041"/>
                  </a:lnTo>
                  <a:lnTo>
                    <a:pt x="237236" y="409041"/>
                  </a:lnTo>
                  <a:lnTo>
                    <a:pt x="232092" y="410311"/>
                  </a:lnTo>
                  <a:lnTo>
                    <a:pt x="222872" y="411581"/>
                  </a:lnTo>
                  <a:lnTo>
                    <a:pt x="220700" y="414121"/>
                  </a:lnTo>
                  <a:lnTo>
                    <a:pt x="219900" y="417931"/>
                  </a:lnTo>
                  <a:lnTo>
                    <a:pt x="218186" y="424281"/>
                  </a:lnTo>
                  <a:lnTo>
                    <a:pt x="215823" y="430631"/>
                  </a:lnTo>
                  <a:lnTo>
                    <a:pt x="212801" y="436981"/>
                  </a:lnTo>
                  <a:lnTo>
                    <a:pt x="209105" y="443331"/>
                  </a:lnTo>
                  <a:lnTo>
                    <a:pt x="206844" y="447141"/>
                  </a:lnTo>
                  <a:lnTo>
                    <a:pt x="206895" y="449681"/>
                  </a:lnTo>
                  <a:lnTo>
                    <a:pt x="209334" y="453491"/>
                  </a:lnTo>
                  <a:lnTo>
                    <a:pt x="212559" y="457301"/>
                  </a:lnTo>
                  <a:lnTo>
                    <a:pt x="215633" y="461111"/>
                  </a:lnTo>
                  <a:lnTo>
                    <a:pt x="218770" y="466191"/>
                  </a:lnTo>
                  <a:lnTo>
                    <a:pt x="212864" y="471271"/>
                  </a:lnTo>
                  <a:lnTo>
                    <a:pt x="209867" y="475081"/>
                  </a:lnTo>
                  <a:lnTo>
                    <a:pt x="205689" y="471271"/>
                  </a:lnTo>
                  <a:lnTo>
                    <a:pt x="201472" y="468731"/>
                  </a:lnTo>
                  <a:lnTo>
                    <a:pt x="195707" y="463651"/>
                  </a:lnTo>
                  <a:lnTo>
                    <a:pt x="189204" y="463651"/>
                  </a:lnTo>
                  <a:lnTo>
                    <a:pt x="187566" y="464921"/>
                  </a:lnTo>
                  <a:lnTo>
                    <a:pt x="181546" y="468731"/>
                  </a:lnTo>
                  <a:lnTo>
                    <a:pt x="175260" y="471271"/>
                  </a:lnTo>
                  <a:lnTo>
                    <a:pt x="168694" y="473811"/>
                  </a:lnTo>
                  <a:lnTo>
                    <a:pt x="161861" y="476351"/>
                  </a:lnTo>
                  <a:lnTo>
                    <a:pt x="157480" y="476351"/>
                  </a:lnTo>
                  <a:lnTo>
                    <a:pt x="155371" y="478891"/>
                  </a:lnTo>
                  <a:lnTo>
                    <a:pt x="154940" y="483971"/>
                  </a:lnTo>
                  <a:lnTo>
                    <a:pt x="154495" y="487781"/>
                  </a:lnTo>
                  <a:lnTo>
                    <a:pt x="153644" y="491591"/>
                  </a:lnTo>
                  <a:lnTo>
                    <a:pt x="153162" y="495401"/>
                  </a:lnTo>
                  <a:lnTo>
                    <a:pt x="152933" y="497941"/>
                  </a:lnTo>
                  <a:lnTo>
                    <a:pt x="151917" y="499211"/>
                  </a:lnTo>
                  <a:lnTo>
                    <a:pt x="139992" y="499211"/>
                  </a:lnTo>
                  <a:lnTo>
                    <a:pt x="139585" y="497941"/>
                  </a:lnTo>
                  <a:lnTo>
                    <a:pt x="139103" y="491591"/>
                  </a:lnTo>
                  <a:lnTo>
                    <a:pt x="138264" y="481431"/>
                  </a:lnTo>
                  <a:lnTo>
                    <a:pt x="136093" y="477621"/>
                  </a:lnTo>
                  <a:lnTo>
                    <a:pt x="135382" y="476351"/>
                  </a:lnTo>
                  <a:lnTo>
                    <a:pt x="129895" y="475081"/>
                  </a:lnTo>
                  <a:lnTo>
                    <a:pt x="118922" y="472541"/>
                  </a:lnTo>
                  <a:lnTo>
                    <a:pt x="112191" y="468731"/>
                  </a:lnTo>
                  <a:lnTo>
                    <a:pt x="103682" y="463651"/>
                  </a:lnTo>
                  <a:lnTo>
                    <a:pt x="97015" y="463651"/>
                  </a:lnTo>
                  <a:lnTo>
                    <a:pt x="91363" y="468731"/>
                  </a:lnTo>
                  <a:lnTo>
                    <a:pt x="87261" y="471271"/>
                  </a:lnTo>
                  <a:lnTo>
                    <a:pt x="83134" y="475081"/>
                  </a:lnTo>
                  <a:lnTo>
                    <a:pt x="77482" y="468731"/>
                  </a:lnTo>
                  <a:lnTo>
                    <a:pt x="74485" y="464921"/>
                  </a:lnTo>
                  <a:lnTo>
                    <a:pt x="77279" y="461111"/>
                  </a:lnTo>
                  <a:lnTo>
                    <a:pt x="83527" y="453491"/>
                  </a:lnTo>
                  <a:lnTo>
                    <a:pt x="85877" y="449681"/>
                  </a:lnTo>
                  <a:lnTo>
                    <a:pt x="86017" y="447141"/>
                  </a:lnTo>
                  <a:lnTo>
                    <a:pt x="83870" y="443331"/>
                  </a:lnTo>
                  <a:lnTo>
                    <a:pt x="80111" y="436981"/>
                  </a:lnTo>
                  <a:lnTo>
                    <a:pt x="77000" y="430631"/>
                  </a:lnTo>
                  <a:lnTo>
                    <a:pt x="74561" y="424281"/>
                  </a:lnTo>
                  <a:lnTo>
                    <a:pt x="72783" y="416661"/>
                  </a:lnTo>
                  <a:lnTo>
                    <a:pt x="72059" y="412851"/>
                  </a:lnTo>
                  <a:lnTo>
                    <a:pt x="69824" y="411581"/>
                  </a:lnTo>
                  <a:lnTo>
                    <a:pt x="66205" y="411581"/>
                  </a:lnTo>
                  <a:lnTo>
                    <a:pt x="60998" y="410311"/>
                  </a:lnTo>
                  <a:lnTo>
                    <a:pt x="50342" y="409041"/>
                  </a:lnTo>
                  <a:lnTo>
                    <a:pt x="50317" y="396341"/>
                  </a:lnTo>
                  <a:lnTo>
                    <a:pt x="60998" y="393801"/>
                  </a:lnTo>
                  <a:lnTo>
                    <a:pt x="70040" y="393801"/>
                  </a:lnTo>
                  <a:lnTo>
                    <a:pt x="72059" y="391261"/>
                  </a:lnTo>
                  <a:lnTo>
                    <a:pt x="85966" y="358241"/>
                  </a:lnTo>
                  <a:lnTo>
                    <a:pt x="85826" y="354431"/>
                  </a:lnTo>
                  <a:lnTo>
                    <a:pt x="83337" y="351891"/>
                  </a:lnTo>
                  <a:lnTo>
                    <a:pt x="80225" y="348081"/>
                  </a:lnTo>
                  <a:lnTo>
                    <a:pt x="77254" y="343001"/>
                  </a:lnTo>
                  <a:lnTo>
                    <a:pt x="74002" y="339191"/>
                  </a:lnTo>
                  <a:lnTo>
                    <a:pt x="80086" y="334111"/>
                  </a:lnTo>
                  <a:lnTo>
                    <a:pt x="83527" y="330301"/>
                  </a:lnTo>
                  <a:lnTo>
                    <a:pt x="87261" y="332841"/>
                  </a:lnTo>
                  <a:lnTo>
                    <a:pt x="91554" y="336651"/>
                  </a:lnTo>
                  <a:lnTo>
                    <a:pt x="97358" y="340461"/>
                  </a:lnTo>
                  <a:lnTo>
                    <a:pt x="98907" y="341731"/>
                  </a:lnTo>
                  <a:lnTo>
                    <a:pt x="101930" y="341731"/>
                  </a:lnTo>
                  <a:lnTo>
                    <a:pt x="103428" y="340461"/>
                  </a:lnTo>
                  <a:lnTo>
                    <a:pt x="104965" y="340461"/>
                  </a:lnTo>
                  <a:lnTo>
                    <a:pt x="111163" y="336651"/>
                  </a:lnTo>
                  <a:lnTo>
                    <a:pt x="117627" y="332841"/>
                  </a:lnTo>
                  <a:lnTo>
                    <a:pt x="124383" y="330301"/>
                  </a:lnTo>
                  <a:lnTo>
                    <a:pt x="131419" y="329031"/>
                  </a:lnTo>
                  <a:lnTo>
                    <a:pt x="135178" y="327761"/>
                  </a:lnTo>
                  <a:lnTo>
                    <a:pt x="137185" y="326491"/>
                  </a:lnTo>
                  <a:lnTo>
                    <a:pt x="137718" y="322681"/>
                  </a:lnTo>
                  <a:lnTo>
                    <a:pt x="138912" y="313791"/>
                  </a:lnTo>
                  <a:lnTo>
                    <a:pt x="139738" y="308711"/>
                  </a:lnTo>
                  <a:lnTo>
                    <a:pt x="139877" y="307441"/>
                  </a:lnTo>
                  <a:lnTo>
                    <a:pt x="140690" y="306171"/>
                  </a:lnTo>
                  <a:lnTo>
                    <a:pt x="152222" y="306171"/>
                  </a:lnTo>
                  <a:lnTo>
                    <a:pt x="152882" y="308711"/>
                  </a:lnTo>
                  <a:lnTo>
                    <a:pt x="154381" y="317601"/>
                  </a:lnTo>
                  <a:lnTo>
                    <a:pt x="154889" y="321411"/>
                  </a:lnTo>
                  <a:lnTo>
                    <a:pt x="155371" y="325221"/>
                  </a:lnTo>
                  <a:lnTo>
                    <a:pt x="157543" y="327761"/>
                  </a:lnTo>
                  <a:lnTo>
                    <a:pt x="161925" y="329031"/>
                  </a:lnTo>
                  <a:lnTo>
                    <a:pt x="168516" y="330301"/>
                  </a:lnTo>
                  <a:lnTo>
                    <a:pt x="174866" y="332841"/>
                  </a:lnTo>
                  <a:lnTo>
                    <a:pt x="180975" y="335381"/>
                  </a:lnTo>
                  <a:lnTo>
                    <a:pt x="186855" y="339191"/>
                  </a:lnTo>
                  <a:lnTo>
                    <a:pt x="189318" y="340461"/>
                  </a:lnTo>
                  <a:lnTo>
                    <a:pt x="190868" y="341731"/>
                  </a:lnTo>
                  <a:lnTo>
                    <a:pt x="194005" y="341731"/>
                  </a:lnTo>
                  <a:lnTo>
                    <a:pt x="195567" y="340461"/>
                  </a:lnTo>
                  <a:lnTo>
                    <a:pt x="205740" y="332841"/>
                  </a:lnTo>
                  <a:lnTo>
                    <a:pt x="209702" y="330301"/>
                  </a:lnTo>
                  <a:lnTo>
                    <a:pt x="212471" y="332841"/>
                  </a:lnTo>
                  <a:lnTo>
                    <a:pt x="215150" y="336651"/>
                  </a:lnTo>
                  <a:lnTo>
                    <a:pt x="218186" y="339191"/>
                  </a:lnTo>
                  <a:lnTo>
                    <a:pt x="215696" y="343001"/>
                  </a:lnTo>
                  <a:lnTo>
                    <a:pt x="212725" y="346811"/>
                  </a:lnTo>
                  <a:lnTo>
                    <a:pt x="206933" y="354431"/>
                  </a:lnTo>
                  <a:lnTo>
                    <a:pt x="206819" y="358241"/>
                  </a:lnTo>
                  <a:lnTo>
                    <a:pt x="209130" y="360781"/>
                  </a:lnTo>
                  <a:lnTo>
                    <a:pt x="212826" y="367131"/>
                  </a:lnTo>
                  <a:lnTo>
                    <a:pt x="215836" y="373481"/>
                  </a:lnTo>
                  <a:lnTo>
                    <a:pt x="218198" y="379831"/>
                  </a:lnTo>
                  <a:lnTo>
                    <a:pt x="219938" y="387451"/>
                  </a:lnTo>
                  <a:lnTo>
                    <a:pt x="220700" y="391261"/>
                  </a:lnTo>
                  <a:lnTo>
                    <a:pt x="222707" y="393801"/>
                  </a:lnTo>
                  <a:lnTo>
                    <a:pt x="231775" y="393801"/>
                  </a:lnTo>
                  <a:lnTo>
                    <a:pt x="236982" y="395071"/>
                  </a:lnTo>
                  <a:lnTo>
                    <a:pt x="242404" y="396341"/>
                  </a:lnTo>
                  <a:lnTo>
                    <a:pt x="242404" y="383692"/>
                  </a:lnTo>
                  <a:lnTo>
                    <a:pt x="242150" y="383641"/>
                  </a:lnTo>
                  <a:lnTo>
                    <a:pt x="239547" y="383641"/>
                  </a:lnTo>
                  <a:lnTo>
                    <a:pt x="236842" y="382371"/>
                  </a:lnTo>
                  <a:lnTo>
                    <a:pt x="234353" y="382371"/>
                  </a:lnTo>
                  <a:lnTo>
                    <a:pt x="232943" y="381101"/>
                  </a:lnTo>
                  <a:lnTo>
                    <a:pt x="231381" y="379831"/>
                  </a:lnTo>
                  <a:lnTo>
                    <a:pt x="227939" y="372211"/>
                  </a:lnTo>
                  <a:lnTo>
                    <a:pt x="225475" y="365861"/>
                  </a:lnTo>
                  <a:lnTo>
                    <a:pt x="221551" y="356971"/>
                  </a:lnTo>
                  <a:lnTo>
                    <a:pt x="221488" y="355701"/>
                  </a:lnTo>
                  <a:lnTo>
                    <a:pt x="222935" y="354431"/>
                  </a:lnTo>
                  <a:lnTo>
                    <a:pt x="225158" y="351891"/>
                  </a:lnTo>
                  <a:lnTo>
                    <a:pt x="227203" y="348081"/>
                  </a:lnTo>
                  <a:lnTo>
                    <a:pt x="229120" y="345541"/>
                  </a:lnTo>
                  <a:lnTo>
                    <a:pt x="232537" y="340461"/>
                  </a:lnTo>
                  <a:lnTo>
                    <a:pt x="232181" y="335381"/>
                  </a:lnTo>
                  <a:lnTo>
                    <a:pt x="228041" y="330301"/>
                  </a:lnTo>
                  <a:lnTo>
                    <a:pt x="224942" y="326491"/>
                  </a:lnTo>
                  <a:lnTo>
                    <a:pt x="221691" y="323951"/>
                  </a:lnTo>
                  <a:lnTo>
                    <a:pt x="218300" y="320141"/>
                  </a:lnTo>
                  <a:lnTo>
                    <a:pt x="215773" y="318871"/>
                  </a:lnTo>
                  <a:lnTo>
                    <a:pt x="212953" y="317601"/>
                  </a:lnTo>
                  <a:lnTo>
                    <a:pt x="205232" y="317601"/>
                  </a:lnTo>
                  <a:lnTo>
                    <a:pt x="199859" y="321411"/>
                  </a:lnTo>
                  <a:lnTo>
                    <a:pt x="197091" y="323951"/>
                  </a:lnTo>
                  <a:lnTo>
                    <a:pt x="193421" y="326491"/>
                  </a:lnTo>
                  <a:lnTo>
                    <a:pt x="189776" y="326491"/>
                  </a:lnTo>
                  <a:lnTo>
                    <a:pt x="183019" y="323951"/>
                  </a:lnTo>
                  <a:lnTo>
                    <a:pt x="176428" y="320141"/>
                  </a:lnTo>
                  <a:lnTo>
                    <a:pt x="167525" y="317601"/>
                  </a:lnTo>
                  <a:lnTo>
                    <a:pt x="166611" y="316331"/>
                  </a:lnTo>
                  <a:lnTo>
                    <a:pt x="165963" y="309981"/>
                  </a:lnTo>
                  <a:lnTo>
                    <a:pt x="165481" y="307441"/>
                  </a:lnTo>
                  <a:lnTo>
                    <a:pt x="165214" y="306171"/>
                  </a:lnTo>
                  <a:lnTo>
                    <a:pt x="164668" y="303631"/>
                  </a:lnTo>
                  <a:lnTo>
                    <a:pt x="163474" y="297281"/>
                  </a:lnTo>
                  <a:lnTo>
                    <a:pt x="159181" y="293471"/>
                  </a:lnTo>
                  <a:lnTo>
                    <a:pt x="133286" y="293471"/>
                  </a:lnTo>
                  <a:lnTo>
                    <a:pt x="129070" y="297281"/>
                  </a:lnTo>
                  <a:lnTo>
                    <a:pt x="127063" y="307441"/>
                  </a:lnTo>
                  <a:lnTo>
                    <a:pt x="126873" y="311251"/>
                  </a:lnTo>
                  <a:lnTo>
                    <a:pt x="126047" y="313791"/>
                  </a:lnTo>
                  <a:lnTo>
                    <a:pt x="125768" y="315061"/>
                  </a:lnTo>
                  <a:lnTo>
                    <a:pt x="124574" y="317601"/>
                  </a:lnTo>
                  <a:lnTo>
                    <a:pt x="123393" y="317601"/>
                  </a:lnTo>
                  <a:lnTo>
                    <a:pt x="115811" y="321411"/>
                  </a:lnTo>
                  <a:lnTo>
                    <a:pt x="108127" y="323951"/>
                  </a:lnTo>
                  <a:lnTo>
                    <a:pt x="99872" y="326491"/>
                  </a:lnTo>
                  <a:lnTo>
                    <a:pt x="97078" y="325221"/>
                  </a:lnTo>
                  <a:lnTo>
                    <a:pt x="93535" y="322681"/>
                  </a:lnTo>
                  <a:lnTo>
                    <a:pt x="87401" y="317601"/>
                  </a:lnTo>
                  <a:lnTo>
                    <a:pt x="79540" y="317601"/>
                  </a:lnTo>
                  <a:lnTo>
                    <a:pt x="76695" y="318871"/>
                  </a:lnTo>
                  <a:lnTo>
                    <a:pt x="70815" y="323951"/>
                  </a:lnTo>
                  <a:lnTo>
                    <a:pt x="67640" y="326491"/>
                  </a:lnTo>
                  <a:lnTo>
                    <a:pt x="60350" y="335381"/>
                  </a:lnTo>
                  <a:lnTo>
                    <a:pt x="59982" y="340461"/>
                  </a:lnTo>
                  <a:lnTo>
                    <a:pt x="63550" y="345541"/>
                  </a:lnTo>
                  <a:lnTo>
                    <a:pt x="65405" y="349351"/>
                  </a:lnTo>
                  <a:lnTo>
                    <a:pt x="67411" y="351891"/>
                  </a:lnTo>
                  <a:lnTo>
                    <a:pt x="69507" y="354431"/>
                  </a:lnTo>
                  <a:lnTo>
                    <a:pt x="71031" y="355701"/>
                  </a:lnTo>
                  <a:lnTo>
                    <a:pt x="71259" y="356971"/>
                  </a:lnTo>
                  <a:lnTo>
                    <a:pt x="69989" y="359511"/>
                  </a:lnTo>
                  <a:lnTo>
                    <a:pt x="67894" y="363321"/>
                  </a:lnTo>
                  <a:lnTo>
                    <a:pt x="65557" y="367131"/>
                  </a:lnTo>
                  <a:lnTo>
                    <a:pt x="63144" y="379831"/>
                  </a:lnTo>
                  <a:lnTo>
                    <a:pt x="57975" y="383641"/>
                  </a:lnTo>
                  <a:lnTo>
                    <a:pt x="41579" y="383641"/>
                  </a:lnTo>
                  <a:lnTo>
                    <a:pt x="37680" y="389991"/>
                  </a:lnTo>
                  <a:lnTo>
                    <a:pt x="37579" y="393801"/>
                  </a:lnTo>
                  <a:lnTo>
                    <a:pt x="37452" y="402691"/>
                  </a:lnTo>
                  <a:lnTo>
                    <a:pt x="37553" y="410311"/>
                  </a:lnTo>
                  <a:lnTo>
                    <a:pt x="37757" y="415391"/>
                  </a:lnTo>
                  <a:lnTo>
                    <a:pt x="41808" y="420471"/>
                  </a:lnTo>
                  <a:lnTo>
                    <a:pt x="48082" y="421741"/>
                  </a:lnTo>
                  <a:lnTo>
                    <a:pt x="53340" y="421741"/>
                  </a:lnTo>
                  <a:lnTo>
                    <a:pt x="59702" y="423011"/>
                  </a:lnTo>
                  <a:lnTo>
                    <a:pt x="61988" y="424281"/>
                  </a:lnTo>
                  <a:lnTo>
                    <a:pt x="63119" y="430631"/>
                  </a:lnTo>
                  <a:lnTo>
                    <a:pt x="64452" y="433171"/>
                  </a:lnTo>
                  <a:lnTo>
                    <a:pt x="65633" y="436981"/>
                  </a:lnTo>
                  <a:lnTo>
                    <a:pt x="67360" y="440791"/>
                  </a:lnTo>
                  <a:lnTo>
                    <a:pt x="70954" y="444601"/>
                  </a:lnTo>
                  <a:lnTo>
                    <a:pt x="70269" y="452221"/>
                  </a:lnTo>
                  <a:lnTo>
                    <a:pt x="66001" y="454761"/>
                  </a:lnTo>
                  <a:lnTo>
                    <a:pt x="59893" y="463651"/>
                  </a:lnTo>
                  <a:lnTo>
                    <a:pt x="60375" y="470001"/>
                  </a:lnTo>
                  <a:lnTo>
                    <a:pt x="67640" y="477621"/>
                  </a:lnTo>
                  <a:lnTo>
                    <a:pt x="70497" y="480161"/>
                  </a:lnTo>
                  <a:lnTo>
                    <a:pt x="73469" y="483971"/>
                  </a:lnTo>
                  <a:lnTo>
                    <a:pt x="76327" y="486511"/>
                  </a:lnTo>
                  <a:lnTo>
                    <a:pt x="79375" y="487781"/>
                  </a:lnTo>
                  <a:lnTo>
                    <a:pt x="85140" y="487781"/>
                  </a:lnTo>
                  <a:lnTo>
                    <a:pt x="87833" y="486511"/>
                  </a:lnTo>
                  <a:lnTo>
                    <a:pt x="93929" y="482701"/>
                  </a:lnTo>
                  <a:lnTo>
                    <a:pt x="100609" y="477621"/>
                  </a:lnTo>
                  <a:lnTo>
                    <a:pt x="102844" y="478891"/>
                  </a:lnTo>
                  <a:lnTo>
                    <a:pt x="104927" y="480161"/>
                  </a:lnTo>
                  <a:lnTo>
                    <a:pt x="107022" y="480161"/>
                  </a:lnTo>
                  <a:lnTo>
                    <a:pt x="109143" y="481431"/>
                  </a:lnTo>
                  <a:lnTo>
                    <a:pt x="113525" y="483971"/>
                  </a:lnTo>
                  <a:lnTo>
                    <a:pt x="117398" y="485241"/>
                  </a:lnTo>
                  <a:lnTo>
                    <a:pt x="122656" y="485241"/>
                  </a:lnTo>
                  <a:lnTo>
                    <a:pt x="127355" y="491591"/>
                  </a:lnTo>
                  <a:lnTo>
                    <a:pt x="126809" y="496671"/>
                  </a:lnTo>
                  <a:lnTo>
                    <a:pt x="129019" y="506831"/>
                  </a:lnTo>
                  <a:lnTo>
                    <a:pt x="133032" y="510641"/>
                  </a:lnTo>
                  <a:lnTo>
                    <a:pt x="139649" y="511911"/>
                  </a:lnTo>
                  <a:lnTo>
                    <a:pt x="153047" y="511911"/>
                  </a:lnTo>
                  <a:lnTo>
                    <a:pt x="159486" y="510641"/>
                  </a:lnTo>
                  <a:lnTo>
                    <a:pt x="163563" y="506831"/>
                  </a:lnTo>
                  <a:lnTo>
                    <a:pt x="164896" y="500481"/>
                  </a:lnTo>
                  <a:lnTo>
                    <a:pt x="165227" y="499211"/>
                  </a:lnTo>
                  <a:lnTo>
                    <a:pt x="165569" y="497941"/>
                  </a:lnTo>
                  <a:lnTo>
                    <a:pt x="165798" y="494131"/>
                  </a:lnTo>
                  <a:lnTo>
                    <a:pt x="166560" y="490321"/>
                  </a:lnTo>
                  <a:lnTo>
                    <a:pt x="166903" y="489051"/>
                  </a:lnTo>
                  <a:lnTo>
                    <a:pt x="167894" y="487781"/>
                  </a:lnTo>
                  <a:lnTo>
                    <a:pt x="174739" y="485241"/>
                  </a:lnTo>
                  <a:lnTo>
                    <a:pt x="180606" y="482701"/>
                  </a:lnTo>
                  <a:lnTo>
                    <a:pt x="192760" y="477621"/>
                  </a:lnTo>
                  <a:lnTo>
                    <a:pt x="193789" y="478891"/>
                  </a:lnTo>
                  <a:lnTo>
                    <a:pt x="197091" y="481431"/>
                  </a:lnTo>
                  <a:lnTo>
                    <a:pt x="200685" y="483971"/>
                  </a:lnTo>
                  <a:lnTo>
                    <a:pt x="205041" y="486511"/>
                  </a:lnTo>
                  <a:lnTo>
                    <a:pt x="207606" y="487781"/>
                  </a:lnTo>
                  <a:lnTo>
                    <a:pt x="213144" y="487781"/>
                  </a:lnTo>
                  <a:lnTo>
                    <a:pt x="216065" y="486511"/>
                  </a:lnTo>
                  <a:lnTo>
                    <a:pt x="218655" y="483971"/>
                  </a:lnTo>
                  <a:lnTo>
                    <a:pt x="221767" y="481431"/>
                  </a:lnTo>
                  <a:lnTo>
                    <a:pt x="224878" y="477621"/>
                  </a:lnTo>
                  <a:lnTo>
                    <a:pt x="227787" y="475081"/>
                  </a:lnTo>
                  <a:lnTo>
                    <a:pt x="232283" y="470001"/>
                  </a:lnTo>
                  <a:lnTo>
                    <a:pt x="232689" y="463651"/>
                  </a:lnTo>
                  <a:lnTo>
                    <a:pt x="228955" y="458571"/>
                  </a:lnTo>
                  <a:lnTo>
                    <a:pt x="227177" y="456031"/>
                  </a:lnTo>
                  <a:lnTo>
                    <a:pt x="225310" y="453491"/>
                  </a:lnTo>
                  <a:lnTo>
                    <a:pt x="223266" y="450951"/>
                  </a:lnTo>
                  <a:lnTo>
                    <a:pt x="221551" y="448411"/>
                  </a:lnTo>
                  <a:lnTo>
                    <a:pt x="221462" y="447141"/>
                  </a:lnTo>
                  <a:lnTo>
                    <a:pt x="224993" y="440791"/>
                  </a:lnTo>
                  <a:lnTo>
                    <a:pt x="227596" y="436981"/>
                  </a:lnTo>
                  <a:lnTo>
                    <a:pt x="228523" y="431901"/>
                  </a:lnTo>
                  <a:lnTo>
                    <a:pt x="229997" y="424281"/>
                  </a:lnTo>
                  <a:lnTo>
                    <a:pt x="233781" y="421741"/>
                  </a:lnTo>
                  <a:lnTo>
                    <a:pt x="249275" y="421741"/>
                  </a:lnTo>
                  <a:lnTo>
                    <a:pt x="254368" y="416661"/>
                  </a:lnTo>
                  <a:lnTo>
                    <a:pt x="255295" y="409041"/>
                  </a:lnTo>
                  <a:lnTo>
                    <a:pt x="292277" y="409041"/>
                  </a:lnTo>
                  <a:lnTo>
                    <a:pt x="292366" y="410311"/>
                  </a:lnTo>
                  <a:lnTo>
                    <a:pt x="292481" y="497941"/>
                  </a:lnTo>
                  <a:lnTo>
                    <a:pt x="298018" y="503021"/>
                  </a:lnTo>
                  <a:lnTo>
                    <a:pt x="332473" y="503021"/>
                  </a:lnTo>
                  <a:lnTo>
                    <a:pt x="334111" y="504291"/>
                  </a:lnTo>
                  <a:lnTo>
                    <a:pt x="335330" y="508101"/>
                  </a:lnTo>
                  <a:lnTo>
                    <a:pt x="339598" y="515721"/>
                  </a:lnTo>
                  <a:lnTo>
                    <a:pt x="345808" y="520801"/>
                  </a:lnTo>
                  <a:lnTo>
                    <a:pt x="353390" y="524611"/>
                  </a:lnTo>
                  <a:lnTo>
                    <a:pt x="361734" y="525881"/>
                  </a:lnTo>
                  <a:lnTo>
                    <a:pt x="367639" y="525881"/>
                  </a:lnTo>
                  <a:lnTo>
                    <a:pt x="377113" y="520801"/>
                  </a:lnTo>
                  <a:lnTo>
                    <a:pt x="384429" y="514451"/>
                  </a:lnTo>
                  <a:lnTo>
                    <a:pt x="385203" y="513181"/>
                  </a:lnTo>
                  <a:lnTo>
                    <a:pt x="389077" y="506831"/>
                  </a:lnTo>
                  <a:lnTo>
                    <a:pt x="390601" y="496671"/>
                  </a:lnTo>
                  <a:lnTo>
                    <a:pt x="388620" y="486511"/>
                  </a:lnTo>
                  <a:lnTo>
                    <a:pt x="385229" y="481431"/>
                  </a:lnTo>
                  <a:lnTo>
                    <a:pt x="383540" y="478891"/>
                  </a:lnTo>
                  <a:lnTo>
                    <a:pt x="378079" y="474268"/>
                  </a:lnTo>
                  <a:lnTo>
                    <a:pt x="378079" y="505561"/>
                  </a:lnTo>
                  <a:lnTo>
                    <a:pt x="370928" y="513181"/>
                  </a:lnTo>
                  <a:lnTo>
                    <a:pt x="352945" y="513181"/>
                  </a:lnTo>
                  <a:lnTo>
                    <a:pt x="345770" y="505561"/>
                  </a:lnTo>
                  <a:lnTo>
                    <a:pt x="345846" y="500481"/>
                  </a:lnTo>
                  <a:lnTo>
                    <a:pt x="345948" y="490321"/>
                  </a:lnTo>
                  <a:lnTo>
                    <a:pt x="345960" y="487781"/>
                  </a:lnTo>
                  <a:lnTo>
                    <a:pt x="353034" y="481431"/>
                  </a:lnTo>
                  <a:lnTo>
                    <a:pt x="371068" y="481431"/>
                  </a:lnTo>
                  <a:lnTo>
                    <a:pt x="378053" y="489051"/>
                  </a:lnTo>
                  <a:lnTo>
                    <a:pt x="378079" y="505561"/>
                  </a:lnTo>
                  <a:lnTo>
                    <a:pt x="378079" y="474268"/>
                  </a:lnTo>
                  <a:lnTo>
                    <a:pt x="376047" y="472541"/>
                  </a:lnTo>
                  <a:lnTo>
                    <a:pt x="366801" y="468731"/>
                  </a:lnTo>
                  <a:lnTo>
                    <a:pt x="361911" y="468731"/>
                  </a:lnTo>
                  <a:lnTo>
                    <a:pt x="334086" y="490321"/>
                  </a:lnTo>
                  <a:lnTo>
                    <a:pt x="306019" y="490321"/>
                  </a:lnTo>
                  <a:lnTo>
                    <a:pt x="304965" y="489051"/>
                  </a:lnTo>
                  <a:lnTo>
                    <a:pt x="305054" y="411581"/>
                  </a:lnTo>
                  <a:lnTo>
                    <a:pt x="305333" y="409041"/>
                  </a:lnTo>
                  <a:lnTo>
                    <a:pt x="334111" y="409041"/>
                  </a:lnTo>
                  <a:lnTo>
                    <a:pt x="335330" y="412851"/>
                  </a:lnTo>
                  <a:lnTo>
                    <a:pt x="339344" y="420471"/>
                  </a:lnTo>
                  <a:lnTo>
                    <a:pt x="344868" y="425551"/>
                  </a:lnTo>
                  <a:lnTo>
                    <a:pt x="351815" y="429361"/>
                  </a:lnTo>
                  <a:lnTo>
                    <a:pt x="360095" y="430631"/>
                  </a:lnTo>
                  <a:lnTo>
                    <a:pt x="370078" y="430631"/>
                  </a:lnTo>
                  <a:lnTo>
                    <a:pt x="390105" y="407771"/>
                  </a:lnTo>
                  <a:lnTo>
                    <a:pt x="390766" y="400151"/>
                  </a:lnTo>
                  <a:close/>
                </a:path>
                <a:path w="5937884" h="1491614">
                  <a:moveTo>
                    <a:pt x="428117" y="594664"/>
                  </a:moveTo>
                  <a:lnTo>
                    <a:pt x="411111" y="569264"/>
                  </a:lnTo>
                  <a:lnTo>
                    <a:pt x="407454" y="567994"/>
                  </a:lnTo>
                  <a:lnTo>
                    <a:pt x="398284" y="567994"/>
                  </a:lnTo>
                  <a:lnTo>
                    <a:pt x="395122" y="569264"/>
                  </a:lnTo>
                  <a:lnTo>
                    <a:pt x="392417" y="561644"/>
                  </a:lnTo>
                  <a:lnTo>
                    <a:pt x="390817" y="559104"/>
                  </a:lnTo>
                  <a:lnTo>
                    <a:pt x="388416" y="555294"/>
                  </a:lnTo>
                  <a:lnTo>
                    <a:pt x="383705" y="551980"/>
                  </a:lnTo>
                  <a:lnTo>
                    <a:pt x="383705" y="570534"/>
                  </a:lnTo>
                  <a:lnTo>
                    <a:pt x="382600" y="576884"/>
                  </a:lnTo>
                  <a:lnTo>
                    <a:pt x="328104" y="606094"/>
                  </a:lnTo>
                  <a:lnTo>
                    <a:pt x="276910" y="623874"/>
                  </a:lnTo>
                  <a:lnTo>
                    <a:pt x="259626" y="626414"/>
                  </a:lnTo>
                  <a:lnTo>
                    <a:pt x="227939" y="626414"/>
                  </a:lnTo>
                  <a:lnTo>
                    <a:pt x="226517" y="625144"/>
                  </a:lnTo>
                  <a:lnTo>
                    <a:pt x="275120" y="620064"/>
                  </a:lnTo>
                  <a:lnTo>
                    <a:pt x="283438" y="617524"/>
                  </a:lnTo>
                  <a:lnTo>
                    <a:pt x="290322" y="614984"/>
                  </a:lnTo>
                  <a:lnTo>
                    <a:pt x="295656" y="608634"/>
                  </a:lnTo>
                  <a:lnTo>
                    <a:pt x="299313" y="601014"/>
                  </a:lnTo>
                  <a:lnTo>
                    <a:pt x="299631" y="599744"/>
                  </a:lnTo>
                  <a:lnTo>
                    <a:pt x="300901" y="598474"/>
                  </a:lnTo>
                  <a:lnTo>
                    <a:pt x="302006" y="598474"/>
                  </a:lnTo>
                  <a:lnTo>
                    <a:pt x="325602" y="585774"/>
                  </a:lnTo>
                  <a:lnTo>
                    <a:pt x="335038" y="580694"/>
                  </a:lnTo>
                  <a:lnTo>
                    <a:pt x="370014" y="562914"/>
                  </a:lnTo>
                  <a:lnTo>
                    <a:pt x="371881" y="561644"/>
                  </a:lnTo>
                  <a:lnTo>
                    <a:pt x="376770" y="561644"/>
                  </a:lnTo>
                  <a:lnTo>
                    <a:pt x="379514" y="564184"/>
                  </a:lnTo>
                  <a:lnTo>
                    <a:pt x="383705" y="570534"/>
                  </a:lnTo>
                  <a:lnTo>
                    <a:pt x="383705" y="551980"/>
                  </a:lnTo>
                  <a:lnTo>
                    <a:pt x="383006" y="551484"/>
                  </a:lnTo>
                  <a:lnTo>
                    <a:pt x="376072" y="550214"/>
                  </a:lnTo>
                  <a:lnTo>
                    <a:pt x="370522" y="550214"/>
                  </a:lnTo>
                  <a:lnTo>
                    <a:pt x="357695" y="554024"/>
                  </a:lnTo>
                  <a:lnTo>
                    <a:pt x="353199" y="556564"/>
                  </a:lnTo>
                  <a:lnTo>
                    <a:pt x="348500" y="559104"/>
                  </a:lnTo>
                  <a:lnTo>
                    <a:pt x="345516" y="551484"/>
                  </a:lnTo>
                  <a:lnTo>
                    <a:pt x="342684" y="547674"/>
                  </a:lnTo>
                  <a:lnTo>
                    <a:pt x="340791" y="545134"/>
                  </a:lnTo>
                  <a:lnTo>
                    <a:pt x="337223" y="542925"/>
                  </a:lnTo>
                  <a:lnTo>
                    <a:pt x="337223" y="561644"/>
                  </a:lnTo>
                  <a:lnTo>
                    <a:pt x="335330" y="566724"/>
                  </a:lnTo>
                  <a:lnTo>
                    <a:pt x="329793" y="569264"/>
                  </a:lnTo>
                  <a:lnTo>
                    <a:pt x="298386" y="585774"/>
                  </a:lnTo>
                  <a:lnTo>
                    <a:pt x="296202" y="583234"/>
                  </a:lnTo>
                  <a:lnTo>
                    <a:pt x="294538" y="580694"/>
                  </a:lnTo>
                  <a:lnTo>
                    <a:pt x="290322" y="576884"/>
                  </a:lnTo>
                  <a:lnTo>
                    <a:pt x="287756" y="575614"/>
                  </a:lnTo>
                  <a:lnTo>
                    <a:pt x="284988" y="573074"/>
                  </a:lnTo>
                  <a:lnTo>
                    <a:pt x="287286" y="571804"/>
                  </a:lnTo>
                  <a:lnTo>
                    <a:pt x="298843" y="565454"/>
                  </a:lnTo>
                  <a:lnTo>
                    <a:pt x="313855" y="557834"/>
                  </a:lnTo>
                  <a:lnTo>
                    <a:pt x="323380" y="552754"/>
                  </a:lnTo>
                  <a:lnTo>
                    <a:pt x="325323" y="551484"/>
                  </a:lnTo>
                  <a:lnTo>
                    <a:pt x="330301" y="551484"/>
                  </a:lnTo>
                  <a:lnTo>
                    <a:pt x="333019" y="554024"/>
                  </a:lnTo>
                  <a:lnTo>
                    <a:pt x="337223" y="561644"/>
                  </a:lnTo>
                  <a:lnTo>
                    <a:pt x="337223" y="542925"/>
                  </a:lnTo>
                  <a:lnTo>
                    <a:pt x="334657" y="541324"/>
                  </a:lnTo>
                  <a:lnTo>
                    <a:pt x="327469" y="540054"/>
                  </a:lnTo>
                  <a:lnTo>
                    <a:pt x="319049" y="540054"/>
                  </a:lnTo>
                  <a:lnTo>
                    <a:pt x="308724" y="546404"/>
                  </a:lnTo>
                  <a:lnTo>
                    <a:pt x="305765" y="547674"/>
                  </a:lnTo>
                  <a:lnTo>
                    <a:pt x="302691" y="538784"/>
                  </a:lnTo>
                  <a:lnTo>
                    <a:pt x="298729" y="533704"/>
                  </a:lnTo>
                  <a:lnTo>
                    <a:pt x="293712" y="530009"/>
                  </a:lnTo>
                  <a:lnTo>
                    <a:pt x="293712" y="550214"/>
                  </a:lnTo>
                  <a:lnTo>
                    <a:pt x="291172" y="554024"/>
                  </a:lnTo>
                  <a:lnTo>
                    <a:pt x="290131" y="555294"/>
                  </a:lnTo>
                  <a:lnTo>
                    <a:pt x="286905" y="557834"/>
                  </a:lnTo>
                  <a:lnTo>
                    <a:pt x="280873" y="561644"/>
                  </a:lnTo>
                  <a:lnTo>
                    <a:pt x="274840" y="564184"/>
                  </a:lnTo>
                  <a:lnTo>
                    <a:pt x="262712" y="570534"/>
                  </a:lnTo>
                  <a:lnTo>
                    <a:pt x="261658" y="571804"/>
                  </a:lnTo>
                  <a:lnTo>
                    <a:pt x="219849" y="571804"/>
                  </a:lnTo>
                  <a:lnTo>
                    <a:pt x="221945" y="570534"/>
                  </a:lnTo>
                  <a:lnTo>
                    <a:pt x="226123" y="567994"/>
                  </a:lnTo>
                  <a:lnTo>
                    <a:pt x="268224" y="546404"/>
                  </a:lnTo>
                  <a:lnTo>
                    <a:pt x="280009" y="540054"/>
                  </a:lnTo>
                  <a:lnTo>
                    <a:pt x="281787" y="538784"/>
                  </a:lnTo>
                  <a:lnTo>
                    <a:pt x="286054" y="538784"/>
                  </a:lnTo>
                  <a:lnTo>
                    <a:pt x="288378" y="540054"/>
                  </a:lnTo>
                  <a:lnTo>
                    <a:pt x="293179" y="545134"/>
                  </a:lnTo>
                  <a:lnTo>
                    <a:pt x="293712" y="550214"/>
                  </a:lnTo>
                  <a:lnTo>
                    <a:pt x="293712" y="530009"/>
                  </a:lnTo>
                  <a:lnTo>
                    <a:pt x="293560" y="529894"/>
                  </a:lnTo>
                  <a:lnTo>
                    <a:pt x="286880" y="527354"/>
                  </a:lnTo>
                  <a:lnTo>
                    <a:pt x="278853" y="527354"/>
                  </a:lnTo>
                  <a:lnTo>
                    <a:pt x="270852" y="529894"/>
                  </a:lnTo>
                  <a:lnTo>
                    <a:pt x="214274" y="560374"/>
                  </a:lnTo>
                  <a:lnTo>
                    <a:pt x="194208" y="570534"/>
                  </a:lnTo>
                  <a:lnTo>
                    <a:pt x="189598" y="570534"/>
                  </a:lnTo>
                  <a:lnTo>
                    <a:pt x="168160" y="565454"/>
                  </a:lnTo>
                  <a:lnTo>
                    <a:pt x="146151" y="562914"/>
                  </a:lnTo>
                  <a:lnTo>
                    <a:pt x="133375" y="562914"/>
                  </a:lnTo>
                  <a:lnTo>
                    <a:pt x="123253" y="564184"/>
                  </a:lnTo>
                  <a:lnTo>
                    <a:pt x="98463" y="570534"/>
                  </a:lnTo>
                  <a:lnTo>
                    <a:pt x="96710" y="575614"/>
                  </a:lnTo>
                  <a:lnTo>
                    <a:pt x="101053" y="580694"/>
                  </a:lnTo>
                  <a:lnTo>
                    <a:pt x="102616" y="581964"/>
                  </a:lnTo>
                  <a:lnTo>
                    <a:pt x="107048" y="581964"/>
                  </a:lnTo>
                  <a:lnTo>
                    <a:pt x="108496" y="580694"/>
                  </a:lnTo>
                  <a:lnTo>
                    <a:pt x="117373" y="578154"/>
                  </a:lnTo>
                  <a:lnTo>
                    <a:pt x="135051" y="575614"/>
                  </a:lnTo>
                  <a:lnTo>
                    <a:pt x="154736" y="575614"/>
                  </a:lnTo>
                  <a:lnTo>
                    <a:pt x="165595" y="576884"/>
                  </a:lnTo>
                  <a:lnTo>
                    <a:pt x="176428" y="579424"/>
                  </a:lnTo>
                  <a:lnTo>
                    <a:pt x="187223" y="583234"/>
                  </a:lnTo>
                  <a:lnTo>
                    <a:pt x="190055" y="584504"/>
                  </a:lnTo>
                  <a:lnTo>
                    <a:pt x="276872" y="584504"/>
                  </a:lnTo>
                  <a:lnTo>
                    <a:pt x="282663" y="585774"/>
                  </a:lnTo>
                  <a:lnTo>
                    <a:pt x="286677" y="589584"/>
                  </a:lnTo>
                  <a:lnTo>
                    <a:pt x="287502" y="601014"/>
                  </a:lnTo>
                  <a:lnTo>
                    <a:pt x="284251" y="604824"/>
                  </a:lnTo>
                  <a:lnTo>
                    <a:pt x="278447" y="606094"/>
                  </a:lnTo>
                  <a:lnTo>
                    <a:pt x="275310" y="607364"/>
                  </a:lnTo>
                  <a:lnTo>
                    <a:pt x="268922" y="607364"/>
                  </a:lnTo>
                  <a:lnTo>
                    <a:pt x="168338" y="620064"/>
                  </a:lnTo>
                  <a:lnTo>
                    <a:pt x="165798" y="622604"/>
                  </a:lnTo>
                  <a:lnTo>
                    <a:pt x="165887" y="630224"/>
                  </a:lnTo>
                  <a:lnTo>
                    <a:pt x="168478" y="632764"/>
                  </a:lnTo>
                  <a:lnTo>
                    <a:pt x="196265" y="635304"/>
                  </a:lnTo>
                  <a:lnTo>
                    <a:pt x="207797" y="636574"/>
                  </a:lnTo>
                  <a:lnTo>
                    <a:pt x="227368" y="639114"/>
                  </a:lnTo>
                  <a:lnTo>
                    <a:pt x="243255" y="639114"/>
                  </a:lnTo>
                  <a:lnTo>
                    <a:pt x="263626" y="637844"/>
                  </a:lnTo>
                  <a:lnTo>
                    <a:pt x="283667" y="635304"/>
                  </a:lnTo>
                  <a:lnTo>
                    <a:pt x="303352" y="630224"/>
                  </a:lnTo>
                  <a:lnTo>
                    <a:pt x="313004" y="626414"/>
                  </a:lnTo>
                  <a:lnTo>
                    <a:pt x="322668" y="622604"/>
                  </a:lnTo>
                  <a:lnTo>
                    <a:pt x="360197" y="603554"/>
                  </a:lnTo>
                  <a:lnTo>
                    <a:pt x="379095" y="593394"/>
                  </a:lnTo>
                  <a:lnTo>
                    <a:pt x="398513" y="581964"/>
                  </a:lnTo>
                  <a:lnTo>
                    <a:pt x="400443" y="580694"/>
                  </a:lnTo>
                  <a:lnTo>
                    <a:pt x="409790" y="580694"/>
                  </a:lnTo>
                  <a:lnTo>
                    <a:pt x="414629" y="584504"/>
                  </a:lnTo>
                  <a:lnTo>
                    <a:pt x="416356" y="595934"/>
                  </a:lnTo>
                  <a:lnTo>
                    <a:pt x="413867" y="599744"/>
                  </a:lnTo>
                  <a:lnTo>
                    <a:pt x="351675" y="634034"/>
                  </a:lnTo>
                  <a:lnTo>
                    <a:pt x="346125" y="636574"/>
                  </a:lnTo>
                  <a:lnTo>
                    <a:pt x="344716" y="639114"/>
                  </a:lnTo>
                  <a:lnTo>
                    <a:pt x="346722" y="642924"/>
                  </a:lnTo>
                  <a:lnTo>
                    <a:pt x="347878" y="645464"/>
                  </a:lnTo>
                  <a:lnTo>
                    <a:pt x="349465" y="646734"/>
                  </a:lnTo>
                  <a:lnTo>
                    <a:pt x="355180" y="646734"/>
                  </a:lnTo>
                  <a:lnTo>
                    <a:pt x="378053" y="634034"/>
                  </a:lnTo>
                  <a:lnTo>
                    <a:pt x="397103" y="623874"/>
                  </a:lnTo>
                  <a:lnTo>
                    <a:pt x="406641" y="617524"/>
                  </a:lnTo>
                  <a:lnTo>
                    <a:pt x="416128" y="612444"/>
                  </a:lnTo>
                  <a:lnTo>
                    <a:pt x="422109" y="608634"/>
                  </a:lnTo>
                  <a:lnTo>
                    <a:pt x="426161" y="602284"/>
                  </a:lnTo>
                  <a:lnTo>
                    <a:pt x="428117" y="594664"/>
                  </a:lnTo>
                  <a:close/>
                </a:path>
                <a:path w="5937884" h="1491614">
                  <a:moveTo>
                    <a:pt x="3338093" y="1209522"/>
                  </a:moveTo>
                  <a:lnTo>
                    <a:pt x="3335858" y="1206982"/>
                  </a:lnTo>
                  <a:lnTo>
                    <a:pt x="3318078" y="1206982"/>
                  </a:lnTo>
                  <a:lnTo>
                    <a:pt x="3281464" y="1210792"/>
                  </a:lnTo>
                  <a:lnTo>
                    <a:pt x="3279571" y="1210792"/>
                  </a:lnTo>
                  <a:lnTo>
                    <a:pt x="3276993" y="1212062"/>
                  </a:lnTo>
                  <a:lnTo>
                    <a:pt x="3276320" y="1214602"/>
                  </a:lnTo>
                  <a:lnTo>
                    <a:pt x="3275584" y="1215872"/>
                  </a:lnTo>
                  <a:lnTo>
                    <a:pt x="3277451" y="1220952"/>
                  </a:lnTo>
                  <a:lnTo>
                    <a:pt x="3278327" y="1222222"/>
                  </a:lnTo>
                  <a:lnTo>
                    <a:pt x="3280219" y="1223492"/>
                  </a:lnTo>
                  <a:lnTo>
                    <a:pt x="3280841" y="1224762"/>
                  </a:lnTo>
                  <a:lnTo>
                    <a:pt x="3219945" y="1285722"/>
                  </a:lnTo>
                  <a:lnTo>
                    <a:pt x="3219945" y="1246352"/>
                  </a:lnTo>
                  <a:lnTo>
                    <a:pt x="3224974" y="1246352"/>
                  </a:lnTo>
                  <a:lnTo>
                    <a:pt x="3231845" y="1247622"/>
                  </a:lnTo>
                  <a:lnTo>
                    <a:pt x="3231883" y="1246352"/>
                  </a:lnTo>
                  <a:lnTo>
                    <a:pt x="3231908" y="1245082"/>
                  </a:lnTo>
                  <a:lnTo>
                    <a:pt x="3232137" y="1233652"/>
                  </a:lnTo>
                  <a:lnTo>
                    <a:pt x="3232162" y="1232382"/>
                  </a:lnTo>
                  <a:lnTo>
                    <a:pt x="3224669" y="1233652"/>
                  </a:lnTo>
                  <a:lnTo>
                    <a:pt x="3219805" y="1233652"/>
                  </a:lnTo>
                  <a:lnTo>
                    <a:pt x="3219805" y="1219682"/>
                  </a:lnTo>
                  <a:lnTo>
                    <a:pt x="3226816" y="1217142"/>
                  </a:lnTo>
                  <a:lnTo>
                    <a:pt x="3232480" y="1214602"/>
                  </a:lnTo>
                  <a:lnTo>
                    <a:pt x="3236582" y="1209522"/>
                  </a:lnTo>
                  <a:lnTo>
                    <a:pt x="3237357" y="1206982"/>
                  </a:lnTo>
                  <a:lnTo>
                    <a:pt x="3238919" y="1201902"/>
                  </a:lnTo>
                  <a:lnTo>
                    <a:pt x="3239135" y="1195552"/>
                  </a:lnTo>
                  <a:lnTo>
                    <a:pt x="3237179" y="1189202"/>
                  </a:lnTo>
                  <a:lnTo>
                    <a:pt x="3233229" y="1184122"/>
                  </a:lnTo>
                  <a:lnTo>
                    <a:pt x="3227438" y="1179042"/>
                  </a:lnTo>
                  <a:lnTo>
                    <a:pt x="3228200" y="1179042"/>
                  </a:lnTo>
                  <a:lnTo>
                    <a:pt x="3228886" y="1177772"/>
                  </a:lnTo>
                  <a:lnTo>
                    <a:pt x="3229648" y="1176502"/>
                  </a:lnTo>
                  <a:lnTo>
                    <a:pt x="3242437" y="1146022"/>
                  </a:lnTo>
                  <a:lnTo>
                    <a:pt x="3240265" y="1114272"/>
                  </a:lnTo>
                  <a:lnTo>
                    <a:pt x="3230613" y="1097076"/>
                  </a:lnTo>
                  <a:lnTo>
                    <a:pt x="3230613" y="1138402"/>
                  </a:lnTo>
                  <a:lnTo>
                    <a:pt x="3228175" y="1152372"/>
                  </a:lnTo>
                  <a:lnTo>
                    <a:pt x="3222675" y="1163802"/>
                  </a:lnTo>
                  <a:lnTo>
                    <a:pt x="3214128" y="1175232"/>
                  </a:lnTo>
                  <a:lnTo>
                    <a:pt x="3212795" y="1176502"/>
                  </a:lnTo>
                  <a:lnTo>
                    <a:pt x="3210331" y="1177772"/>
                  </a:lnTo>
                  <a:lnTo>
                    <a:pt x="3190151" y="1177772"/>
                  </a:lnTo>
                  <a:lnTo>
                    <a:pt x="3187357" y="1180312"/>
                  </a:lnTo>
                  <a:lnTo>
                    <a:pt x="3187662" y="1187932"/>
                  </a:lnTo>
                  <a:lnTo>
                    <a:pt x="3190316" y="1190472"/>
                  </a:lnTo>
                  <a:lnTo>
                    <a:pt x="3223145" y="1190472"/>
                  </a:lnTo>
                  <a:lnTo>
                    <a:pt x="3226790" y="1193012"/>
                  </a:lnTo>
                  <a:lnTo>
                    <a:pt x="3226765" y="1203172"/>
                  </a:lnTo>
                  <a:lnTo>
                    <a:pt x="3223056" y="1206982"/>
                  </a:lnTo>
                  <a:lnTo>
                    <a:pt x="3207143" y="1206982"/>
                  </a:lnTo>
                  <a:lnTo>
                    <a:pt x="3207143" y="1248892"/>
                  </a:lnTo>
                  <a:lnTo>
                    <a:pt x="3207067" y="1290802"/>
                  </a:lnTo>
                  <a:lnTo>
                    <a:pt x="3190062" y="1317472"/>
                  </a:lnTo>
                  <a:lnTo>
                    <a:pt x="3176892" y="1303502"/>
                  </a:lnTo>
                  <a:lnTo>
                    <a:pt x="3163887" y="1290802"/>
                  </a:lnTo>
                  <a:lnTo>
                    <a:pt x="3151454" y="1278102"/>
                  </a:lnTo>
                  <a:lnTo>
                    <a:pt x="3148355" y="1275562"/>
                  </a:lnTo>
                  <a:lnTo>
                    <a:pt x="3145269" y="1273022"/>
                  </a:lnTo>
                  <a:lnTo>
                    <a:pt x="3137903" y="1265402"/>
                  </a:lnTo>
                  <a:lnTo>
                    <a:pt x="3137065" y="1262862"/>
                  </a:lnTo>
                  <a:lnTo>
                    <a:pt x="3136658" y="1256512"/>
                  </a:lnTo>
                  <a:lnTo>
                    <a:pt x="3136862" y="1251432"/>
                  </a:lnTo>
                  <a:lnTo>
                    <a:pt x="3136862" y="1246352"/>
                  </a:lnTo>
                  <a:lnTo>
                    <a:pt x="3206889" y="1246352"/>
                  </a:lnTo>
                  <a:lnTo>
                    <a:pt x="3206966" y="1247622"/>
                  </a:lnTo>
                  <a:lnTo>
                    <a:pt x="3207143" y="1248892"/>
                  </a:lnTo>
                  <a:lnTo>
                    <a:pt x="3207143" y="1206982"/>
                  </a:lnTo>
                  <a:lnTo>
                    <a:pt x="3206889" y="1206982"/>
                  </a:lnTo>
                  <a:lnTo>
                    <a:pt x="3206889" y="1219682"/>
                  </a:lnTo>
                  <a:lnTo>
                    <a:pt x="3206889" y="1233652"/>
                  </a:lnTo>
                  <a:lnTo>
                    <a:pt x="3137204" y="1233652"/>
                  </a:lnTo>
                  <a:lnTo>
                    <a:pt x="3137204" y="1219682"/>
                  </a:lnTo>
                  <a:lnTo>
                    <a:pt x="3206889" y="1219682"/>
                  </a:lnTo>
                  <a:lnTo>
                    <a:pt x="3206889" y="1206982"/>
                  </a:lnTo>
                  <a:lnTo>
                    <a:pt x="3120606" y="1206982"/>
                  </a:lnTo>
                  <a:lnTo>
                    <a:pt x="3116935" y="1203172"/>
                  </a:lnTo>
                  <a:lnTo>
                    <a:pt x="3116935" y="1194282"/>
                  </a:lnTo>
                  <a:lnTo>
                    <a:pt x="3120491" y="1190472"/>
                  </a:lnTo>
                  <a:lnTo>
                    <a:pt x="3172371" y="1190472"/>
                  </a:lnTo>
                  <a:lnTo>
                    <a:pt x="3174517" y="1187932"/>
                  </a:lnTo>
                  <a:lnTo>
                    <a:pt x="3174720" y="1184122"/>
                  </a:lnTo>
                  <a:lnTo>
                    <a:pt x="3175000" y="1180312"/>
                  </a:lnTo>
                  <a:lnTo>
                    <a:pt x="3172993" y="1179042"/>
                  </a:lnTo>
                  <a:lnTo>
                    <a:pt x="3168802" y="1177772"/>
                  </a:lnTo>
                  <a:lnTo>
                    <a:pt x="3133306" y="1177772"/>
                  </a:lnTo>
                  <a:lnTo>
                    <a:pt x="3130893" y="1176502"/>
                  </a:lnTo>
                  <a:lnTo>
                    <a:pt x="3129534" y="1175232"/>
                  </a:lnTo>
                  <a:lnTo>
                    <a:pt x="3118904" y="1159992"/>
                  </a:lnTo>
                  <a:lnTo>
                    <a:pt x="3113595" y="1142212"/>
                  </a:lnTo>
                  <a:lnTo>
                    <a:pt x="3113811" y="1124432"/>
                  </a:lnTo>
                  <a:lnTo>
                    <a:pt x="3141522" y="1083792"/>
                  </a:lnTo>
                  <a:lnTo>
                    <a:pt x="3172117" y="1076172"/>
                  </a:lnTo>
                  <a:lnTo>
                    <a:pt x="3182124" y="1076172"/>
                  </a:lnTo>
                  <a:lnTo>
                    <a:pt x="3224276" y="1107922"/>
                  </a:lnTo>
                  <a:lnTo>
                    <a:pt x="3230613" y="1138402"/>
                  </a:lnTo>
                  <a:lnTo>
                    <a:pt x="3230613" y="1097076"/>
                  </a:lnTo>
                  <a:lnTo>
                    <a:pt x="3224593" y="1086332"/>
                  </a:lnTo>
                  <a:lnTo>
                    <a:pt x="3209798" y="1076172"/>
                  </a:lnTo>
                  <a:lnTo>
                    <a:pt x="3196856" y="1067282"/>
                  </a:lnTo>
                  <a:lnTo>
                    <a:pt x="3191306" y="1066012"/>
                  </a:lnTo>
                  <a:lnTo>
                    <a:pt x="3179610" y="1063472"/>
                  </a:lnTo>
                  <a:lnTo>
                    <a:pt x="3161398" y="1063472"/>
                  </a:lnTo>
                  <a:lnTo>
                    <a:pt x="3133204" y="1073632"/>
                  </a:lnTo>
                  <a:lnTo>
                    <a:pt x="3112541" y="1093952"/>
                  </a:lnTo>
                  <a:lnTo>
                    <a:pt x="3101581" y="1121892"/>
                  </a:lnTo>
                  <a:lnTo>
                    <a:pt x="3102483" y="1151102"/>
                  </a:lnTo>
                  <a:lnTo>
                    <a:pt x="3104794" y="1158722"/>
                  </a:lnTo>
                  <a:lnTo>
                    <a:pt x="3107918" y="1166342"/>
                  </a:lnTo>
                  <a:lnTo>
                    <a:pt x="3111779" y="1172692"/>
                  </a:lnTo>
                  <a:lnTo>
                    <a:pt x="3116338" y="1179042"/>
                  </a:lnTo>
                  <a:lnTo>
                    <a:pt x="3110750" y="1184122"/>
                  </a:lnTo>
                  <a:lnTo>
                    <a:pt x="3106801" y="1187932"/>
                  </a:lnTo>
                  <a:lnTo>
                    <a:pt x="3104680" y="1194282"/>
                  </a:lnTo>
                  <a:lnTo>
                    <a:pt x="3104578" y="1200632"/>
                  </a:lnTo>
                  <a:lnTo>
                    <a:pt x="3106737" y="1208252"/>
                  </a:lnTo>
                  <a:lnTo>
                    <a:pt x="3110890" y="1213332"/>
                  </a:lnTo>
                  <a:lnTo>
                    <a:pt x="3116745" y="1217142"/>
                  </a:lnTo>
                  <a:lnTo>
                    <a:pt x="3124022" y="1219682"/>
                  </a:lnTo>
                  <a:lnTo>
                    <a:pt x="3124022" y="1233652"/>
                  </a:lnTo>
                  <a:lnTo>
                    <a:pt x="3119221" y="1233652"/>
                  </a:lnTo>
                  <a:lnTo>
                    <a:pt x="3112097" y="1231112"/>
                  </a:lnTo>
                  <a:lnTo>
                    <a:pt x="3111906" y="1238732"/>
                  </a:lnTo>
                  <a:lnTo>
                    <a:pt x="3111589" y="1247622"/>
                  </a:lnTo>
                  <a:lnTo>
                    <a:pt x="3119082" y="1245082"/>
                  </a:lnTo>
                  <a:lnTo>
                    <a:pt x="3124276" y="1246352"/>
                  </a:lnTo>
                  <a:lnTo>
                    <a:pt x="3124276" y="1251432"/>
                  </a:lnTo>
                  <a:lnTo>
                    <a:pt x="3124060" y="1255242"/>
                  </a:lnTo>
                  <a:lnTo>
                    <a:pt x="3124504" y="1262862"/>
                  </a:lnTo>
                  <a:lnTo>
                    <a:pt x="3123349" y="1265402"/>
                  </a:lnTo>
                  <a:lnTo>
                    <a:pt x="3107080" y="1280642"/>
                  </a:lnTo>
                  <a:lnTo>
                    <a:pt x="3065170" y="1322552"/>
                  </a:lnTo>
                  <a:lnTo>
                    <a:pt x="3063100" y="1325092"/>
                  </a:lnTo>
                  <a:lnTo>
                    <a:pt x="3060420" y="1328902"/>
                  </a:lnTo>
                  <a:lnTo>
                    <a:pt x="3060623" y="1331442"/>
                  </a:lnTo>
                  <a:lnTo>
                    <a:pt x="3064230" y="1335252"/>
                  </a:lnTo>
                  <a:lnTo>
                    <a:pt x="3065678" y="1336522"/>
                  </a:lnTo>
                  <a:lnTo>
                    <a:pt x="3068396" y="1336522"/>
                  </a:lnTo>
                  <a:lnTo>
                    <a:pt x="3069666" y="1335252"/>
                  </a:lnTo>
                  <a:lnTo>
                    <a:pt x="3072092" y="1333982"/>
                  </a:lnTo>
                  <a:lnTo>
                    <a:pt x="3073984" y="1331442"/>
                  </a:lnTo>
                  <a:lnTo>
                    <a:pt x="3127273" y="1279372"/>
                  </a:lnTo>
                  <a:lnTo>
                    <a:pt x="3128327" y="1278102"/>
                  </a:lnTo>
                  <a:lnTo>
                    <a:pt x="3130562" y="1275562"/>
                  </a:lnTo>
                  <a:lnTo>
                    <a:pt x="3186112" y="1331442"/>
                  </a:lnTo>
                  <a:lnTo>
                    <a:pt x="3188055" y="1332712"/>
                  </a:lnTo>
                  <a:lnTo>
                    <a:pt x="3191954" y="1332712"/>
                  </a:lnTo>
                  <a:lnTo>
                    <a:pt x="3193910" y="1331442"/>
                  </a:lnTo>
                  <a:lnTo>
                    <a:pt x="3207842" y="1317472"/>
                  </a:lnTo>
                  <a:lnTo>
                    <a:pt x="3239490" y="1285722"/>
                  </a:lnTo>
                  <a:lnTo>
                    <a:pt x="3292602" y="1232382"/>
                  </a:lnTo>
                  <a:lnTo>
                    <a:pt x="3295624" y="1229842"/>
                  </a:lnTo>
                  <a:lnTo>
                    <a:pt x="3298113" y="1227302"/>
                  </a:lnTo>
                  <a:lnTo>
                    <a:pt x="3296247" y="1222222"/>
                  </a:lnTo>
                  <a:lnTo>
                    <a:pt x="3324656" y="1219682"/>
                  </a:lnTo>
                  <a:lnTo>
                    <a:pt x="3322574" y="1248892"/>
                  </a:lnTo>
                  <a:lnTo>
                    <a:pt x="3321354" y="1247622"/>
                  </a:lnTo>
                  <a:lnTo>
                    <a:pt x="3316579" y="1247622"/>
                  </a:lnTo>
                  <a:lnTo>
                    <a:pt x="3314535" y="1248892"/>
                  </a:lnTo>
                  <a:lnTo>
                    <a:pt x="3312566" y="1251432"/>
                  </a:lnTo>
                  <a:lnTo>
                    <a:pt x="3282797" y="1280642"/>
                  </a:lnTo>
                  <a:lnTo>
                    <a:pt x="3193453" y="1370812"/>
                  </a:lnTo>
                  <a:lnTo>
                    <a:pt x="3192361" y="1370812"/>
                  </a:lnTo>
                  <a:lnTo>
                    <a:pt x="3191649" y="1373352"/>
                  </a:lnTo>
                  <a:lnTo>
                    <a:pt x="3190062" y="1374622"/>
                  </a:lnTo>
                  <a:lnTo>
                    <a:pt x="3188309" y="1372082"/>
                  </a:lnTo>
                  <a:lnTo>
                    <a:pt x="3187471" y="1370812"/>
                  </a:lnTo>
                  <a:lnTo>
                    <a:pt x="3150806" y="1333982"/>
                  </a:lnTo>
                  <a:lnTo>
                    <a:pt x="3134372" y="1317472"/>
                  </a:lnTo>
                  <a:lnTo>
                    <a:pt x="3132455" y="1316202"/>
                  </a:lnTo>
                  <a:lnTo>
                    <a:pt x="3128581" y="1316202"/>
                  </a:lnTo>
                  <a:lnTo>
                    <a:pt x="3126651" y="1317472"/>
                  </a:lnTo>
                  <a:lnTo>
                    <a:pt x="3034157" y="1410182"/>
                  </a:lnTo>
                  <a:lnTo>
                    <a:pt x="3033052" y="1411452"/>
                  </a:lnTo>
                  <a:lnTo>
                    <a:pt x="3030956" y="1413992"/>
                  </a:lnTo>
                  <a:lnTo>
                    <a:pt x="3011208" y="1393672"/>
                  </a:lnTo>
                  <a:lnTo>
                    <a:pt x="3012503" y="1392402"/>
                  </a:lnTo>
                  <a:lnTo>
                    <a:pt x="3014167" y="1392402"/>
                  </a:lnTo>
                  <a:lnTo>
                    <a:pt x="3015475" y="1391132"/>
                  </a:lnTo>
                  <a:lnTo>
                    <a:pt x="3056547" y="1349222"/>
                  </a:lnTo>
                  <a:lnTo>
                    <a:pt x="3056826" y="1345412"/>
                  </a:lnTo>
                  <a:lnTo>
                    <a:pt x="3052445" y="1341602"/>
                  </a:lnTo>
                  <a:lnTo>
                    <a:pt x="3047987" y="1341602"/>
                  </a:lnTo>
                  <a:lnTo>
                    <a:pt x="3045968" y="1342872"/>
                  </a:lnTo>
                  <a:lnTo>
                    <a:pt x="3010712" y="1377162"/>
                  </a:lnTo>
                  <a:lnTo>
                    <a:pt x="2995142" y="1393672"/>
                  </a:lnTo>
                  <a:lnTo>
                    <a:pt x="2995142" y="1396212"/>
                  </a:lnTo>
                  <a:lnTo>
                    <a:pt x="3026867" y="1427962"/>
                  </a:lnTo>
                  <a:lnTo>
                    <a:pt x="3028810" y="1429232"/>
                  </a:lnTo>
                  <a:lnTo>
                    <a:pt x="3032747" y="1429232"/>
                  </a:lnTo>
                  <a:lnTo>
                    <a:pt x="3110712" y="1351762"/>
                  </a:lnTo>
                  <a:lnTo>
                    <a:pt x="3112325" y="1349222"/>
                  </a:lnTo>
                  <a:lnTo>
                    <a:pt x="3113113" y="1347952"/>
                  </a:lnTo>
                  <a:lnTo>
                    <a:pt x="3114078" y="1347952"/>
                  </a:lnTo>
                  <a:lnTo>
                    <a:pt x="3114586" y="1349222"/>
                  </a:lnTo>
                  <a:lnTo>
                    <a:pt x="3114103" y="1350492"/>
                  </a:lnTo>
                  <a:lnTo>
                    <a:pt x="3113875" y="1351762"/>
                  </a:lnTo>
                  <a:lnTo>
                    <a:pt x="3113290" y="1353032"/>
                  </a:lnTo>
                  <a:lnTo>
                    <a:pt x="3105683" y="1367002"/>
                  </a:lnTo>
                  <a:lnTo>
                    <a:pt x="3101771" y="1374622"/>
                  </a:lnTo>
                  <a:lnTo>
                    <a:pt x="3097619" y="1380972"/>
                  </a:lnTo>
                  <a:lnTo>
                    <a:pt x="3093212" y="1388592"/>
                  </a:lnTo>
                  <a:lnTo>
                    <a:pt x="3090418" y="1394942"/>
                  </a:lnTo>
                  <a:lnTo>
                    <a:pt x="3090722" y="1403832"/>
                  </a:lnTo>
                  <a:lnTo>
                    <a:pt x="3090748" y="1415262"/>
                  </a:lnTo>
                  <a:lnTo>
                    <a:pt x="3081553" y="1420342"/>
                  </a:lnTo>
                  <a:lnTo>
                    <a:pt x="3075813" y="1426692"/>
                  </a:lnTo>
                  <a:lnTo>
                    <a:pt x="3073577" y="1435582"/>
                  </a:lnTo>
                  <a:lnTo>
                    <a:pt x="3074924" y="1444472"/>
                  </a:lnTo>
                  <a:lnTo>
                    <a:pt x="3074276" y="1445742"/>
                  </a:lnTo>
                  <a:lnTo>
                    <a:pt x="3073006" y="1445742"/>
                  </a:lnTo>
                  <a:lnTo>
                    <a:pt x="3065945" y="1449552"/>
                  </a:lnTo>
                  <a:lnTo>
                    <a:pt x="3060839" y="1454632"/>
                  </a:lnTo>
                  <a:lnTo>
                    <a:pt x="3057728" y="1460982"/>
                  </a:lnTo>
                  <a:lnTo>
                    <a:pt x="3056661" y="1468602"/>
                  </a:lnTo>
                  <a:lnTo>
                    <a:pt x="3056661" y="1490192"/>
                  </a:lnTo>
                  <a:lnTo>
                    <a:pt x="3058274" y="1491462"/>
                  </a:lnTo>
                  <a:lnTo>
                    <a:pt x="3284461" y="1491462"/>
                  </a:lnTo>
                  <a:lnTo>
                    <a:pt x="3286950" y="1488922"/>
                  </a:lnTo>
                  <a:lnTo>
                    <a:pt x="3287179" y="1478762"/>
                  </a:lnTo>
                  <a:lnTo>
                    <a:pt x="3287242" y="1469872"/>
                  </a:lnTo>
                  <a:lnTo>
                    <a:pt x="3286074" y="1455902"/>
                  </a:lnTo>
                  <a:lnTo>
                    <a:pt x="3281324" y="1450822"/>
                  </a:lnTo>
                  <a:lnTo>
                    <a:pt x="3274593" y="1447444"/>
                  </a:lnTo>
                  <a:lnTo>
                    <a:pt x="3274593" y="1460982"/>
                  </a:lnTo>
                  <a:lnTo>
                    <a:pt x="3274593" y="1478762"/>
                  </a:lnTo>
                  <a:lnTo>
                    <a:pt x="3069298" y="1478762"/>
                  </a:lnTo>
                  <a:lnTo>
                    <a:pt x="3069298" y="1473682"/>
                  </a:lnTo>
                  <a:lnTo>
                    <a:pt x="3069094" y="1471142"/>
                  </a:lnTo>
                  <a:lnTo>
                    <a:pt x="3069094" y="1468602"/>
                  </a:lnTo>
                  <a:lnTo>
                    <a:pt x="3069323" y="1466062"/>
                  </a:lnTo>
                  <a:lnTo>
                    <a:pt x="3069894" y="1460982"/>
                  </a:lnTo>
                  <a:lnTo>
                    <a:pt x="3074466" y="1457172"/>
                  </a:lnTo>
                  <a:lnTo>
                    <a:pt x="3139910" y="1457172"/>
                  </a:lnTo>
                  <a:lnTo>
                    <a:pt x="3142602" y="1454632"/>
                  </a:lnTo>
                  <a:lnTo>
                    <a:pt x="3142742" y="1450822"/>
                  </a:lnTo>
                  <a:lnTo>
                    <a:pt x="3142792" y="1447012"/>
                  </a:lnTo>
                  <a:lnTo>
                    <a:pt x="3139998" y="1444472"/>
                  </a:lnTo>
                  <a:lnTo>
                    <a:pt x="3089656" y="1444472"/>
                  </a:lnTo>
                  <a:lnTo>
                    <a:pt x="3085833" y="1440662"/>
                  </a:lnTo>
                  <a:lnTo>
                    <a:pt x="3086112" y="1431772"/>
                  </a:lnTo>
                  <a:lnTo>
                    <a:pt x="3089706" y="1427962"/>
                  </a:lnTo>
                  <a:lnTo>
                    <a:pt x="3253651" y="1427962"/>
                  </a:lnTo>
                  <a:lnTo>
                    <a:pt x="3256927" y="1430502"/>
                  </a:lnTo>
                  <a:lnTo>
                    <a:pt x="3257575" y="1434312"/>
                  </a:lnTo>
                  <a:lnTo>
                    <a:pt x="3258451" y="1440662"/>
                  </a:lnTo>
                  <a:lnTo>
                    <a:pt x="3254921" y="1444472"/>
                  </a:lnTo>
                  <a:lnTo>
                    <a:pt x="3160953" y="1444472"/>
                  </a:lnTo>
                  <a:lnTo>
                    <a:pt x="3156420" y="1445742"/>
                  </a:lnTo>
                  <a:lnTo>
                    <a:pt x="3154642" y="1448282"/>
                  </a:lnTo>
                  <a:lnTo>
                    <a:pt x="3156420" y="1453362"/>
                  </a:lnTo>
                  <a:lnTo>
                    <a:pt x="3158769" y="1455902"/>
                  </a:lnTo>
                  <a:lnTo>
                    <a:pt x="3161207" y="1457172"/>
                  </a:lnTo>
                  <a:lnTo>
                    <a:pt x="3271177" y="1457172"/>
                  </a:lnTo>
                  <a:lnTo>
                    <a:pt x="3274593" y="1460982"/>
                  </a:lnTo>
                  <a:lnTo>
                    <a:pt x="3274593" y="1447444"/>
                  </a:lnTo>
                  <a:lnTo>
                    <a:pt x="3273742" y="1447012"/>
                  </a:lnTo>
                  <a:lnTo>
                    <a:pt x="3272129" y="1445742"/>
                  </a:lnTo>
                  <a:lnTo>
                    <a:pt x="3270491" y="1445742"/>
                  </a:lnTo>
                  <a:lnTo>
                    <a:pt x="3268878" y="1444472"/>
                  </a:lnTo>
                  <a:lnTo>
                    <a:pt x="3270059" y="1434312"/>
                  </a:lnTo>
                  <a:lnTo>
                    <a:pt x="3268395" y="1427962"/>
                  </a:lnTo>
                  <a:lnTo>
                    <a:pt x="3268065" y="1426692"/>
                  </a:lnTo>
                  <a:lnTo>
                    <a:pt x="3262541" y="1420342"/>
                  </a:lnTo>
                  <a:lnTo>
                    <a:pt x="3253168" y="1415262"/>
                  </a:lnTo>
                  <a:lnTo>
                    <a:pt x="3253168" y="1403832"/>
                  </a:lnTo>
                  <a:lnTo>
                    <a:pt x="3242335" y="1374863"/>
                  </a:lnTo>
                  <a:lnTo>
                    <a:pt x="3242335" y="1400022"/>
                  </a:lnTo>
                  <a:lnTo>
                    <a:pt x="3240189" y="1407642"/>
                  </a:lnTo>
                  <a:lnTo>
                    <a:pt x="3240671" y="1415262"/>
                  </a:lnTo>
                  <a:lnTo>
                    <a:pt x="3103676" y="1415262"/>
                  </a:lnTo>
                  <a:lnTo>
                    <a:pt x="3103295" y="1407642"/>
                  </a:lnTo>
                  <a:lnTo>
                    <a:pt x="3103994" y="1400022"/>
                  </a:lnTo>
                  <a:lnTo>
                    <a:pt x="3106191" y="1392402"/>
                  </a:lnTo>
                  <a:lnTo>
                    <a:pt x="3110319" y="1384782"/>
                  </a:lnTo>
                  <a:lnTo>
                    <a:pt x="3117685" y="1373352"/>
                  </a:lnTo>
                  <a:lnTo>
                    <a:pt x="3123692" y="1360652"/>
                  </a:lnTo>
                  <a:lnTo>
                    <a:pt x="3128543" y="1347952"/>
                  </a:lnTo>
                  <a:lnTo>
                    <a:pt x="3132455" y="1333982"/>
                  </a:lnTo>
                  <a:lnTo>
                    <a:pt x="3133775" y="1335252"/>
                  </a:lnTo>
                  <a:lnTo>
                    <a:pt x="3134906" y="1336522"/>
                  </a:lnTo>
                  <a:lnTo>
                    <a:pt x="3185909" y="1387322"/>
                  </a:lnTo>
                  <a:lnTo>
                    <a:pt x="3188004" y="1388592"/>
                  </a:lnTo>
                  <a:lnTo>
                    <a:pt x="3192157" y="1388592"/>
                  </a:lnTo>
                  <a:lnTo>
                    <a:pt x="3194189" y="1387322"/>
                  </a:lnTo>
                  <a:lnTo>
                    <a:pt x="3206724" y="1374622"/>
                  </a:lnTo>
                  <a:lnTo>
                    <a:pt x="3214243" y="1367002"/>
                  </a:lnTo>
                  <a:lnTo>
                    <a:pt x="3219780" y="1361922"/>
                  </a:lnTo>
                  <a:lnTo>
                    <a:pt x="3229203" y="1377162"/>
                  </a:lnTo>
                  <a:lnTo>
                    <a:pt x="3233826" y="1384782"/>
                  </a:lnTo>
                  <a:lnTo>
                    <a:pt x="3238322" y="1392402"/>
                  </a:lnTo>
                  <a:lnTo>
                    <a:pt x="3242335" y="1400022"/>
                  </a:lnTo>
                  <a:lnTo>
                    <a:pt x="3242335" y="1374863"/>
                  </a:lnTo>
                  <a:lnTo>
                    <a:pt x="3241281" y="1373352"/>
                  </a:lnTo>
                  <a:lnTo>
                    <a:pt x="3238004" y="1367002"/>
                  </a:lnTo>
                  <a:lnTo>
                    <a:pt x="3234855" y="1361922"/>
                  </a:lnTo>
                  <a:lnTo>
                    <a:pt x="3231629" y="1355572"/>
                  </a:lnTo>
                  <a:lnTo>
                    <a:pt x="3229953" y="1353032"/>
                  </a:lnTo>
                  <a:lnTo>
                    <a:pt x="3230664" y="1350492"/>
                  </a:lnTo>
                  <a:lnTo>
                    <a:pt x="3274618" y="1307312"/>
                  </a:lnTo>
                  <a:lnTo>
                    <a:pt x="3316147" y="1265402"/>
                  </a:lnTo>
                  <a:lnTo>
                    <a:pt x="3317049" y="1264132"/>
                  </a:lnTo>
                  <a:lnTo>
                    <a:pt x="3319576" y="1261592"/>
                  </a:lnTo>
                  <a:lnTo>
                    <a:pt x="3320846" y="1264132"/>
                  </a:lnTo>
                  <a:lnTo>
                    <a:pt x="3321659" y="1265402"/>
                  </a:lnTo>
                  <a:lnTo>
                    <a:pt x="3323107" y="1266672"/>
                  </a:lnTo>
                  <a:lnTo>
                    <a:pt x="3324682" y="1266672"/>
                  </a:lnTo>
                  <a:lnTo>
                    <a:pt x="3326841" y="1267942"/>
                  </a:lnTo>
                  <a:lnTo>
                    <a:pt x="3329406" y="1267942"/>
                  </a:lnTo>
                  <a:lnTo>
                    <a:pt x="3331730" y="1266672"/>
                  </a:lnTo>
                  <a:lnTo>
                    <a:pt x="3337356" y="1219682"/>
                  </a:lnTo>
                  <a:lnTo>
                    <a:pt x="3338093" y="1209522"/>
                  </a:lnTo>
                  <a:close/>
                </a:path>
                <a:path w="5937884" h="1491614">
                  <a:moveTo>
                    <a:pt x="5658828" y="233680"/>
                  </a:moveTo>
                  <a:lnTo>
                    <a:pt x="5645594" y="218440"/>
                  </a:lnTo>
                  <a:lnTo>
                    <a:pt x="5649557" y="214630"/>
                  </a:lnTo>
                  <a:lnTo>
                    <a:pt x="5652579" y="210820"/>
                  </a:lnTo>
                  <a:lnTo>
                    <a:pt x="5654078" y="209550"/>
                  </a:lnTo>
                  <a:lnTo>
                    <a:pt x="5658574" y="205740"/>
                  </a:lnTo>
                  <a:lnTo>
                    <a:pt x="5658713" y="201930"/>
                  </a:lnTo>
                  <a:lnTo>
                    <a:pt x="5654662" y="198120"/>
                  </a:lnTo>
                  <a:lnTo>
                    <a:pt x="5653252" y="196850"/>
                  </a:lnTo>
                  <a:lnTo>
                    <a:pt x="5650027" y="196850"/>
                  </a:lnTo>
                  <a:lnTo>
                    <a:pt x="5648160" y="198120"/>
                  </a:lnTo>
                  <a:lnTo>
                    <a:pt x="5643588" y="203200"/>
                  </a:lnTo>
                  <a:lnTo>
                    <a:pt x="5640844" y="205740"/>
                  </a:lnTo>
                  <a:lnTo>
                    <a:pt x="5637479" y="209550"/>
                  </a:lnTo>
                  <a:lnTo>
                    <a:pt x="5634139" y="205740"/>
                  </a:lnTo>
                  <a:lnTo>
                    <a:pt x="5631434" y="203200"/>
                  </a:lnTo>
                  <a:lnTo>
                    <a:pt x="5628437" y="199390"/>
                  </a:lnTo>
                  <a:lnTo>
                    <a:pt x="5626849" y="198120"/>
                  </a:lnTo>
                  <a:lnTo>
                    <a:pt x="5625046" y="196850"/>
                  </a:lnTo>
                  <a:lnTo>
                    <a:pt x="5621820" y="196850"/>
                  </a:lnTo>
                  <a:lnTo>
                    <a:pt x="5620372" y="198120"/>
                  </a:lnTo>
                  <a:lnTo>
                    <a:pt x="5616359" y="201930"/>
                  </a:lnTo>
                  <a:lnTo>
                    <a:pt x="5616448" y="205740"/>
                  </a:lnTo>
                  <a:lnTo>
                    <a:pt x="5622468" y="212090"/>
                  </a:lnTo>
                  <a:lnTo>
                    <a:pt x="5625465" y="214630"/>
                  </a:lnTo>
                  <a:lnTo>
                    <a:pt x="5629135" y="217170"/>
                  </a:lnTo>
                  <a:lnTo>
                    <a:pt x="5625693" y="220980"/>
                  </a:lnTo>
                  <a:lnTo>
                    <a:pt x="5622836" y="223520"/>
                  </a:lnTo>
                  <a:lnTo>
                    <a:pt x="5616499" y="229870"/>
                  </a:lnTo>
                  <a:lnTo>
                    <a:pt x="5616219" y="233680"/>
                  </a:lnTo>
                  <a:lnTo>
                    <a:pt x="5619102" y="236220"/>
                  </a:lnTo>
                  <a:lnTo>
                    <a:pt x="5620321" y="237490"/>
                  </a:lnTo>
                  <a:lnTo>
                    <a:pt x="5627103" y="237490"/>
                  </a:lnTo>
                  <a:lnTo>
                    <a:pt x="5631688" y="232410"/>
                  </a:lnTo>
                  <a:lnTo>
                    <a:pt x="5634139" y="228600"/>
                  </a:lnTo>
                  <a:lnTo>
                    <a:pt x="5637174" y="226060"/>
                  </a:lnTo>
                  <a:lnTo>
                    <a:pt x="5640844" y="229870"/>
                  </a:lnTo>
                  <a:lnTo>
                    <a:pt x="5643448" y="232410"/>
                  </a:lnTo>
                  <a:lnTo>
                    <a:pt x="5646191" y="234950"/>
                  </a:lnTo>
                  <a:lnTo>
                    <a:pt x="5648058" y="237490"/>
                  </a:lnTo>
                  <a:lnTo>
                    <a:pt x="5654891" y="237490"/>
                  </a:lnTo>
                  <a:lnTo>
                    <a:pt x="5658828" y="233680"/>
                  </a:lnTo>
                  <a:close/>
                </a:path>
                <a:path w="5937884" h="1491614">
                  <a:moveTo>
                    <a:pt x="5663577" y="111760"/>
                  </a:moveTo>
                  <a:lnTo>
                    <a:pt x="5663235" y="109220"/>
                  </a:lnTo>
                  <a:lnTo>
                    <a:pt x="5659704" y="105410"/>
                  </a:lnTo>
                  <a:lnTo>
                    <a:pt x="5658142" y="104140"/>
                  </a:lnTo>
                  <a:lnTo>
                    <a:pt x="5655030" y="104140"/>
                  </a:lnTo>
                  <a:lnTo>
                    <a:pt x="5653481" y="105410"/>
                  </a:lnTo>
                  <a:lnTo>
                    <a:pt x="5652147" y="106680"/>
                  </a:lnTo>
                  <a:lnTo>
                    <a:pt x="5651106" y="106680"/>
                  </a:lnTo>
                  <a:lnTo>
                    <a:pt x="5650204" y="107950"/>
                  </a:lnTo>
                  <a:lnTo>
                    <a:pt x="5643130" y="114300"/>
                  </a:lnTo>
                  <a:lnTo>
                    <a:pt x="5636996" y="120650"/>
                  </a:lnTo>
                  <a:lnTo>
                    <a:pt x="5630697" y="127000"/>
                  </a:lnTo>
                  <a:lnTo>
                    <a:pt x="5628665" y="124460"/>
                  </a:lnTo>
                  <a:lnTo>
                    <a:pt x="5626036" y="121920"/>
                  </a:lnTo>
                  <a:lnTo>
                    <a:pt x="5623230" y="119380"/>
                  </a:lnTo>
                  <a:lnTo>
                    <a:pt x="5621706" y="118110"/>
                  </a:lnTo>
                  <a:lnTo>
                    <a:pt x="5620004" y="116840"/>
                  </a:lnTo>
                  <a:lnTo>
                    <a:pt x="5616905" y="116840"/>
                  </a:lnTo>
                  <a:lnTo>
                    <a:pt x="5615457" y="118110"/>
                  </a:lnTo>
                  <a:lnTo>
                    <a:pt x="5611495" y="121920"/>
                  </a:lnTo>
                  <a:lnTo>
                    <a:pt x="5611495" y="125730"/>
                  </a:lnTo>
                  <a:lnTo>
                    <a:pt x="5618658" y="132080"/>
                  </a:lnTo>
                  <a:lnTo>
                    <a:pt x="5622861" y="135890"/>
                  </a:lnTo>
                  <a:lnTo>
                    <a:pt x="5627128" y="140970"/>
                  </a:lnTo>
                  <a:lnTo>
                    <a:pt x="5628576" y="142240"/>
                  </a:lnTo>
                  <a:lnTo>
                    <a:pt x="5634507" y="142240"/>
                  </a:lnTo>
                  <a:lnTo>
                    <a:pt x="5635752" y="140970"/>
                  </a:lnTo>
                  <a:lnTo>
                    <a:pt x="5649811" y="127000"/>
                  </a:lnTo>
                  <a:lnTo>
                    <a:pt x="5654865" y="121920"/>
                  </a:lnTo>
                  <a:lnTo>
                    <a:pt x="5663577" y="111760"/>
                  </a:lnTo>
                  <a:close/>
                </a:path>
                <a:path w="5937884" h="1491614">
                  <a:moveTo>
                    <a:pt x="5684291" y="121920"/>
                  </a:moveTo>
                  <a:lnTo>
                    <a:pt x="5680710" y="104140"/>
                  </a:lnTo>
                  <a:lnTo>
                    <a:pt x="5671744" y="90462"/>
                  </a:lnTo>
                  <a:lnTo>
                    <a:pt x="5671744" y="121920"/>
                  </a:lnTo>
                  <a:lnTo>
                    <a:pt x="5669013" y="135890"/>
                  </a:lnTo>
                  <a:lnTo>
                    <a:pt x="5661660" y="146050"/>
                  </a:lnTo>
                  <a:lnTo>
                    <a:pt x="5650763" y="153670"/>
                  </a:lnTo>
                  <a:lnTo>
                    <a:pt x="5637428" y="156210"/>
                  </a:lnTo>
                  <a:lnTo>
                    <a:pt x="5624030" y="153670"/>
                  </a:lnTo>
                  <a:lnTo>
                    <a:pt x="5613120" y="146050"/>
                  </a:lnTo>
                  <a:lnTo>
                    <a:pt x="5605780" y="135890"/>
                  </a:lnTo>
                  <a:lnTo>
                    <a:pt x="5603138" y="121920"/>
                  </a:lnTo>
                  <a:lnTo>
                    <a:pt x="5605894" y="109220"/>
                  </a:lnTo>
                  <a:lnTo>
                    <a:pt x="5613285" y="97790"/>
                  </a:lnTo>
                  <a:lnTo>
                    <a:pt x="5624220" y="90170"/>
                  </a:lnTo>
                  <a:lnTo>
                    <a:pt x="5637568" y="87630"/>
                  </a:lnTo>
                  <a:lnTo>
                    <a:pt x="5650903" y="90170"/>
                  </a:lnTo>
                  <a:lnTo>
                    <a:pt x="5661761" y="97790"/>
                  </a:lnTo>
                  <a:lnTo>
                    <a:pt x="5669077" y="109220"/>
                  </a:lnTo>
                  <a:lnTo>
                    <a:pt x="5671744" y="121920"/>
                  </a:lnTo>
                  <a:lnTo>
                    <a:pt x="5671744" y="90462"/>
                  </a:lnTo>
                  <a:lnTo>
                    <a:pt x="5670728" y="88900"/>
                  </a:lnTo>
                  <a:lnTo>
                    <a:pt x="5668873" y="87630"/>
                  </a:lnTo>
                  <a:lnTo>
                    <a:pt x="5655881" y="78740"/>
                  </a:lnTo>
                  <a:lnTo>
                    <a:pt x="5637682" y="74930"/>
                  </a:lnTo>
                  <a:lnTo>
                    <a:pt x="5637542" y="74930"/>
                  </a:lnTo>
                  <a:lnTo>
                    <a:pt x="5619267" y="78740"/>
                  </a:lnTo>
                  <a:lnTo>
                    <a:pt x="5604281" y="88900"/>
                  </a:lnTo>
                  <a:lnTo>
                    <a:pt x="5594185" y="104140"/>
                  </a:lnTo>
                  <a:lnTo>
                    <a:pt x="5590527" y="121920"/>
                  </a:lnTo>
                  <a:lnTo>
                    <a:pt x="5594248" y="140970"/>
                  </a:lnTo>
                  <a:lnTo>
                    <a:pt x="5604268" y="154940"/>
                  </a:lnTo>
                  <a:lnTo>
                    <a:pt x="5619051" y="165100"/>
                  </a:lnTo>
                  <a:lnTo>
                    <a:pt x="5637085" y="168910"/>
                  </a:lnTo>
                  <a:lnTo>
                    <a:pt x="5637454" y="168910"/>
                  </a:lnTo>
                  <a:lnTo>
                    <a:pt x="5655691" y="165100"/>
                  </a:lnTo>
                  <a:lnTo>
                    <a:pt x="5668708" y="156210"/>
                  </a:lnTo>
                  <a:lnTo>
                    <a:pt x="5670575" y="154940"/>
                  </a:lnTo>
                  <a:lnTo>
                    <a:pt x="5680608" y="140970"/>
                  </a:lnTo>
                  <a:lnTo>
                    <a:pt x="5684291" y="121920"/>
                  </a:lnTo>
                  <a:close/>
                </a:path>
                <a:path w="5937884" h="1491614">
                  <a:moveTo>
                    <a:pt x="5758396" y="107950"/>
                  </a:moveTo>
                  <a:lnTo>
                    <a:pt x="5755475" y="105410"/>
                  </a:lnTo>
                  <a:lnTo>
                    <a:pt x="5754230" y="104140"/>
                  </a:lnTo>
                  <a:lnTo>
                    <a:pt x="5752846" y="102870"/>
                  </a:lnTo>
                  <a:lnTo>
                    <a:pt x="5749518" y="102870"/>
                  </a:lnTo>
                  <a:lnTo>
                    <a:pt x="5747563" y="104140"/>
                  </a:lnTo>
                  <a:lnTo>
                    <a:pt x="5745670" y="105410"/>
                  </a:lnTo>
                  <a:lnTo>
                    <a:pt x="5742902" y="109220"/>
                  </a:lnTo>
                  <a:lnTo>
                    <a:pt x="5740501" y="111760"/>
                  </a:lnTo>
                  <a:lnTo>
                    <a:pt x="5737276" y="115570"/>
                  </a:lnTo>
                  <a:lnTo>
                    <a:pt x="5735040" y="113030"/>
                  </a:lnTo>
                  <a:lnTo>
                    <a:pt x="5733821" y="111760"/>
                  </a:lnTo>
                  <a:lnTo>
                    <a:pt x="5731141" y="107950"/>
                  </a:lnTo>
                  <a:lnTo>
                    <a:pt x="5728119" y="105410"/>
                  </a:lnTo>
                  <a:lnTo>
                    <a:pt x="5726303" y="104140"/>
                  </a:lnTo>
                  <a:lnTo>
                    <a:pt x="5724436" y="102870"/>
                  </a:lnTo>
                  <a:lnTo>
                    <a:pt x="5721185" y="102870"/>
                  </a:lnTo>
                  <a:lnTo>
                    <a:pt x="5719750" y="104140"/>
                  </a:lnTo>
                  <a:lnTo>
                    <a:pt x="5718530" y="105410"/>
                  </a:lnTo>
                  <a:lnTo>
                    <a:pt x="5715813" y="107950"/>
                  </a:lnTo>
                  <a:lnTo>
                    <a:pt x="5716016" y="111760"/>
                  </a:lnTo>
                  <a:lnTo>
                    <a:pt x="5719381" y="114300"/>
                  </a:lnTo>
                  <a:lnTo>
                    <a:pt x="5722340" y="116840"/>
                  </a:lnTo>
                  <a:lnTo>
                    <a:pt x="5725592" y="120650"/>
                  </a:lnTo>
                  <a:lnTo>
                    <a:pt x="5729135" y="123190"/>
                  </a:lnTo>
                  <a:lnTo>
                    <a:pt x="5725122" y="127000"/>
                  </a:lnTo>
                  <a:lnTo>
                    <a:pt x="5722086" y="129540"/>
                  </a:lnTo>
                  <a:lnTo>
                    <a:pt x="5716016" y="135890"/>
                  </a:lnTo>
                  <a:lnTo>
                    <a:pt x="5715876" y="139700"/>
                  </a:lnTo>
                  <a:lnTo>
                    <a:pt x="5719889" y="143510"/>
                  </a:lnTo>
                  <a:lnTo>
                    <a:pt x="5726417" y="143510"/>
                  </a:lnTo>
                  <a:lnTo>
                    <a:pt x="5728195" y="140970"/>
                  </a:lnTo>
                  <a:lnTo>
                    <a:pt x="5731167" y="138430"/>
                  </a:lnTo>
                  <a:lnTo>
                    <a:pt x="5733935" y="134620"/>
                  </a:lnTo>
                  <a:lnTo>
                    <a:pt x="5737161" y="132080"/>
                  </a:lnTo>
                  <a:lnTo>
                    <a:pt x="5740527" y="135890"/>
                  </a:lnTo>
                  <a:lnTo>
                    <a:pt x="5743295" y="138430"/>
                  </a:lnTo>
                  <a:lnTo>
                    <a:pt x="5747931" y="143510"/>
                  </a:lnTo>
                  <a:lnTo>
                    <a:pt x="5754319" y="143510"/>
                  </a:lnTo>
                  <a:lnTo>
                    <a:pt x="5755564" y="142240"/>
                  </a:lnTo>
                  <a:lnTo>
                    <a:pt x="5758243" y="139700"/>
                  </a:lnTo>
                  <a:lnTo>
                    <a:pt x="5758218" y="135890"/>
                  </a:lnTo>
                  <a:lnTo>
                    <a:pt x="5754624" y="132080"/>
                  </a:lnTo>
                  <a:lnTo>
                    <a:pt x="5752223" y="129540"/>
                  </a:lnTo>
                  <a:lnTo>
                    <a:pt x="5749112" y="127000"/>
                  </a:lnTo>
                  <a:lnTo>
                    <a:pt x="5745467" y="123190"/>
                  </a:lnTo>
                  <a:lnTo>
                    <a:pt x="5748972" y="120650"/>
                  </a:lnTo>
                  <a:lnTo>
                    <a:pt x="5751893" y="118110"/>
                  </a:lnTo>
                  <a:lnTo>
                    <a:pt x="5754382" y="115570"/>
                  </a:lnTo>
                  <a:lnTo>
                    <a:pt x="5758142" y="111760"/>
                  </a:lnTo>
                  <a:lnTo>
                    <a:pt x="5758396" y="107950"/>
                  </a:lnTo>
                  <a:close/>
                </a:path>
                <a:path w="5937884" h="1491614">
                  <a:moveTo>
                    <a:pt x="5763679" y="217170"/>
                  </a:moveTo>
                  <a:lnTo>
                    <a:pt x="5761621" y="207010"/>
                  </a:lnTo>
                  <a:lnTo>
                    <a:pt x="5758802" y="203200"/>
                  </a:lnTo>
                  <a:lnTo>
                    <a:pt x="5755983" y="199390"/>
                  </a:lnTo>
                  <a:lnTo>
                    <a:pt x="5751119" y="195719"/>
                  </a:lnTo>
                  <a:lnTo>
                    <a:pt x="5751119" y="209550"/>
                  </a:lnTo>
                  <a:lnTo>
                    <a:pt x="5751068" y="224790"/>
                  </a:lnTo>
                  <a:lnTo>
                    <a:pt x="5744819" y="231140"/>
                  </a:lnTo>
                  <a:lnTo>
                    <a:pt x="5729325" y="231140"/>
                  </a:lnTo>
                  <a:lnTo>
                    <a:pt x="5723115" y="224790"/>
                  </a:lnTo>
                  <a:lnTo>
                    <a:pt x="5723191" y="209550"/>
                  </a:lnTo>
                  <a:lnTo>
                    <a:pt x="5729351" y="203200"/>
                  </a:lnTo>
                  <a:lnTo>
                    <a:pt x="5744984" y="203200"/>
                  </a:lnTo>
                  <a:lnTo>
                    <a:pt x="5751119" y="209550"/>
                  </a:lnTo>
                  <a:lnTo>
                    <a:pt x="5751119" y="195719"/>
                  </a:lnTo>
                  <a:lnTo>
                    <a:pt x="5747588" y="193040"/>
                  </a:lnTo>
                  <a:lnTo>
                    <a:pt x="5737301" y="190500"/>
                  </a:lnTo>
                  <a:lnTo>
                    <a:pt x="5737161" y="190500"/>
                  </a:lnTo>
                  <a:lnTo>
                    <a:pt x="5726785" y="193040"/>
                  </a:lnTo>
                  <a:lnTo>
                    <a:pt x="5718340" y="199390"/>
                  </a:lnTo>
                  <a:lnTo>
                    <a:pt x="5712650" y="207010"/>
                  </a:lnTo>
                  <a:lnTo>
                    <a:pt x="5710580" y="217170"/>
                  </a:lnTo>
                  <a:lnTo>
                    <a:pt x="5712701" y="228600"/>
                  </a:lnTo>
                  <a:lnTo>
                    <a:pt x="5718378" y="236220"/>
                  </a:lnTo>
                  <a:lnTo>
                    <a:pt x="5726760" y="242570"/>
                  </a:lnTo>
                  <a:lnTo>
                    <a:pt x="5737022" y="243840"/>
                  </a:lnTo>
                  <a:lnTo>
                    <a:pt x="5737161" y="243840"/>
                  </a:lnTo>
                  <a:lnTo>
                    <a:pt x="5747436" y="242570"/>
                  </a:lnTo>
                  <a:lnTo>
                    <a:pt x="5755843" y="236220"/>
                  </a:lnTo>
                  <a:lnTo>
                    <a:pt x="5759640" y="231140"/>
                  </a:lnTo>
                  <a:lnTo>
                    <a:pt x="5761545" y="228600"/>
                  </a:lnTo>
                  <a:lnTo>
                    <a:pt x="5763679" y="217170"/>
                  </a:lnTo>
                  <a:close/>
                </a:path>
                <a:path w="5937884" h="1491614">
                  <a:moveTo>
                    <a:pt x="5786094" y="273050"/>
                  </a:moveTo>
                  <a:lnTo>
                    <a:pt x="5782983" y="271780"/>
                  </a:lnTo>
                  <a:lnTo>
                    <a:pt x="5542572" y="271780"/>
                  </a:lnTo>
                  <a:lnTo>
                    <a:pt x="5542572" y="46990"/>
                  </a:lnTo>
                  <a:lnTo>
                    <a:pt x="5546141" y="43180"/>
                  </a:lnTo>
                  <a:lnTo>
                    <a:pt x="5615254" y="43180"/>
                  </a:lnTo>
                  <a:lnTo>
                    <a:pt x="5618289" y="41910"/>
                  </a:lnTo>
                  <a:lnTo>
                    <a:pt x="5620232" y="39370"/>
                  </a:lnTo>
                  <a:lnTo>
                    <a:pt x="5618658" y="34290"/>
                  </a:lnTo>
                  <a:lnTo>
                    <a:pt x="5616359" y="33020"/>
                  </a:lnTo>
                  <a:lnTo>
                    <a:pt x="5614187" y="30480"/>
                  </a:lnTo>
                  <a:lnTo>
                    <a:pt x="5549582" y="30480"/>
                  </a:lnTo>
                  <a:lnTo>
                    <a:pt x="5547360" y="31750"/>
                  </a:lnTo>
                  <a:lnTo>
                    <a:pt x="5540133" y="34290"/>
                  </a:lnTo>
                  <a:lnTo>
                    <a:pt x="5534698" y="40640"/>
                  </a:lnTo>
                  <a:lnTo>
                    <a:pt x="5531269" y="46990"/>
                  </a:lnTo>
                  <a:lnTo>
                    <a:pt x="5530088" y="55880"/>
                  </a:lnTo>
                  <a:lnTo>
                    <a:pt x="5530088" y="271780"/>
                  </a:lnTo>
                  <a:lnTo>
                    <a:pt x="5515102" y="271780"/>
                  </a:lnTo>
                  <a:lnTo>
                    <a:pt x="5509158" y="276860"/>
                  </a:lnTo>
                  <a:lnTo>
                    <a:pt x="5509222" y="308610"/>
                  </a:lnTo>
                  <a:lnTo>
                    <a:pt x="5514924" y="314960"/>
                  </a:lnTo>
                  <a:lnTo>
                    <a:pt x="5563895" y="314960"/>
                  </a:lnTo>
                  <a:lnTo>
                    <a:pt x="5567007" y="313690"/>
                  </a:lnTo>
                  <a:lnTo>
                    <a:pt x="5568620" y="312420"/>
                  </a:lnTo>
                  <a:lnTo>
                    <a:pt x="5568416" y="306070"/>
                  </a:lnTo>
                  <a:lnTo>
                    <a:pt x="5566664" y="303530"/>
                  </a:lnTo>
                  <a:lnTo>
                    <a:pt x="5563463" y="303530"/>
                  </a:lnTo>
                  <a:lnTo>
                    <a:pt x="5562371" y="302260"/>
                  </a:lnTo>
                  <a:lnTo>
                    <a:pt x="5521464" y="302260"/>
                  </a:lnTo>
                  <a:lnTo>
                    <a:pt x="5521858" y="295910"/>
                  </a:lnTo>
                  <a:lnTo>
                    <a:pt x="5521718" y="293370"/>
                  </a:lnTo>
                  <a:lnTo>
                    <a:pt x="5521718" y="284480"/>
                  </a:lnTo>
                  <a:lnTo>
                    <a:pt x="5782907" y="284480"/>
                  </a:lnTo>
                  <a:lnTo>
                    <a:pt x="5785891" y="281940"/>
                  </a:lnTo>
                  <a:lnTo>
                    <a:pt x="5786094" y="273050"/>
                  </a:lnTo>
                  <a:close/>
                </a:path>
                <a:path w="5937884" h="1491614">
                  <a:moveTo>
                    <a:pt x="5832907" y="97790"/>
                  </a:moveTo>
                  <a:lnTo>
                    <a:pt x="5830532" y="95250"/>
                  </a:lnTo>
                  <a:lnTo>
                    <a:pt x="5826518" y="93980"/>
                  </a:lnTo>
                  <a:lnTo>
                    <a:pt x="5822645" y="93980"/>
                  </a:lnTo>
                  <a:lnTo>
                    <a:pt x="5820410" y="96520"/>
                  </a:lnTo>
                  <a:lnTo>
                    <a:pt x="5819737" y="101600"/>
                  </a:lnTo>
                  <a:lnTo>
                    <a:pt x="5813590" y="124460"/>
                  </a:lnTo>
                  <a:lnTo>
                    <a:pt x="5785688" y="153670"/>
                  </a:lnTo>
                  <a:lnTo>
                    <a:pt x="5746915" y="166370"/>
                  </a:lnTo>
                  <a:lnTo>
                    <a:pt x="5713946" y="166370"/>
                  </a:lnTo>
                  <a:lnTo>
                    <a:pt x="5705386" y="165100"/>
                  </a:lnTo>
                  <a:lnTo>
                    <a:pt x="5699849" y="165100"/>
                  </a:lnTo>
                  <a:lnTo>
                    <a:pt x="5697410" y="166370"/>
                  </a:lnTo>
                  <a:lnTo>
                    <a:pt x="5696394" y="173990"/>
                  </a:lnTo>
                  <a:lnTo>
                    <a:pt x="5699023" y="176530"/>
                  </a:lnTo>
                  <a:lnTo>
                    <a:pt x="5712396" y="179070"/>
                  </a:lnTo>
                  <a:lnTo>
                    <a:pt x="5720588" y="179070"/>
                  </a:lnTo>
                  <a:lnTo>
                    <a:pt x="5728767" y="180340"/>
                  </a:lnTo>
                  <a:lnTo>
                    <a:pt x="5755627" y="177800"/>
                  </a:lnTo>
                  <a:lnTo>
                    <a:pt x="5781548" y="170180"/>
                  </a:lnTo>
                  <a:lnTo>
                    <a:pt x="5788253" y="166370"/>
                  </a:lnTo>
                  <a:lnTo>
                    <a:pt x="5801690" y="158750"/>
                  </a:lnTo>
                  <a:lnTo>
                    <a:pt x="5816752" y="143510"/>
                  </a:lnTo>
                  <a:lnTo>
                    <a:pt x="5826912" y="124460"/>
                  </a:lnTo>
                  <a:lnTo>
                    <a:pt x="5832348" y="101600"/>
                  </a:lnTo>
                  <a:lnTo>
                    <a:pt x="5832907" y="97790"/>
                  </a:lnTo>
                  <a:close/>
                </a:path>
                <a:path w="5937884" h="1491614">
                  <a:moveTo>
                    <a:pt x="5850521" y="233680"/>
                  </a:moveTo>
                  <a:lnTo>
                    <a:pt x="5850356" y="229870"/>
                  </a:lnTo>
                  <a:lnTo>
                    <a:pt x="5846826" y="226060"/>
                  </a:lnTo>
                  <a:lnTo>
                    <a:pt x="5843968" y="223520"/>
                  </a:lnTo>
                  <a:lnTo>
                    <a:pt x="5840793" y="220980"/>
                  </a:lnTo>
                  <a:lnTo>
                    <a:pt x="5837796" y="218440"/>
                  </a:lnTo>
                  <a:lnTo>
                    <a:pt x="5838710" y="217170"/>
                  </a:lnTo>
                  <a:lnTo>
                    <a:pt x="5844298" y="212090"/>
                  </a:lnTo>
                  <a:lnTo>
                    <a:pt x="5846051" y="209550"/>
                  </a:lnTo>
                  <a:lnTo>
                    <a:pt x="5846927" y="208280"/>
                  </a:lnTo>
                  <a:lnTo>
                    <a:pt x="5850153" y="205740"/>
                  </a:lnTo>
                  <a:lnTo>
                    <a:pt x="5850382" y="201930"/>
                  </a:lnTo>
                  <a:lnTo>
                    <a:pt x="5846508" y="198120"/>
                  </a:lnTo>
                  <a:lnTo>
                    <a:pt x="5845035" y="196850"/>
                  </a:lnTo>
                  <a:lnTo>
                    <a:pt x="5841733" y="196850"/>
                  </a:lnTo>
                  <a:lnTo>
                    <a:pt x="5839841" y="198120"/>
                  </a:lnTo>
                  <a:lnTo>
                    <a:pt x="5838114" y="199390"/>
                  </a:lnTo>
                  <a:lnTo>
                    <a:pt x="5835256" y="203200"/>
                  </a:lnTo>
                  <a:lnTo>
                    <a:pt x="5832538" y="205740"/>
                  </a:lnTo>
                  <a:lnTo>
                    <a:pt x="5829287" y="209550"/>
                  </a:lnTo>
                  <a:lnTo>
                    <a:pt x="5825871" y="205740"/>
                  </a:lnTo>
                  <a:lnTo>
                    <a:pt x="5823077" y="201930"/>
                  </a:lnTo>
                  <a:lnTo>
                    <a:pt x="5820041" y="199390"/>
                  </a:lnTo>
                  <a:lnTo>
                    <a:pt x="5818492" y="198120"/>
                  </a:lnTo>
                  <a:lnTo>
                    <a:pt x="5816714" y="196850"/>
                  </a:lnTo>
                  <a:lnTo>
                    <a:pt x="5813463" y="196850"/>
                  </a:lnTo>
                  <a:lnTo>
                    <a:pt x="5811964" y="198120"/>
                  </a:lnTo>
                  <a:lnTo>
                    <a:pt x="5810770" y="199390"/>
                  </a:lnTo>
                  <a:lnTo>
                    <a:pt x="5808091" y="201930"/>
                  </a:lnTo>
                  <a:lnTo>
                    <a:pt x="5808230" y="205740"/>
                  </a:lnTo>
                  <a:lnTo>
                    <a:pt x="5814199" y="210820"/>
                  </a:lnTo>
                  <a:lnTo>
                    <a:pt x="5817336" y="213360"/>
                  </a:lnTo>
                  <a:lnTo>
                    <a:pt x="5821286" y="217170"/>
                  </a:lnTo>
                  <a:lnTo>
                    <a:pt x="5817641" y="220980"/>
                  </a:lnTo>
                  <a:lnTo>
                    <a:pt x="5814390" y="223520"/>
                  </a:lnTo>
                  <a:lnTo>
                    <a:pt x="5811418" y="226060"/>
                  </a:lnTo>
                  <a:lnTo>
                    <a:pt x="5808180" y="229870"/>
                  </a:lnTo>
                  <a:lnTo>
                    <a:pt x="5808065" y="233680"/>
                  </a:lnTo>
                  <a:lnTo>
                    <a:pt x="5812079" y="237490"/>
                  </a:lnTo>
                  <a:lnTo>
                    <a:pt x="5818517" y="237490"/>
                  </a:lnTo>
                  <a:lnTo>
                    <a:pt x="5823102" y="232410"/>
                  </a:lnTo>
                  <a:lnTo>
                    <a:pt x="5825845" y="229870"/>
                  </a:lnTo>
                  <a:lnTo>
                    <a:pt x="5829325" y="226060"/>
                  </a:lnTo>
                  <a:lnTo>
                    <a:pt x="5832576" y="228600"/>
                  </a:lnTo>
                  <a:lnTo>
                    <a:pt x="5835167" y="232410"/>
                  </a:lnTo>
                  <a:lnTo>
                    <a:pt x="5839803" y="237490"/>
                  </a:lnTo>
                  <a:lnTo>
                    <a:pt x="5846394" y="237490"/>
                  </a:lnTo>
                  <a:lnTo>
                    <a:pt x="5847588" y="236220"/>
                  </a:lnTo>
                  <a:lnTo>
                    <a:pt x="5850521" y="233680"/>
                  </a:lnTo>
                  <a:close/>
                </a:path>
                <a:path w="5937884" h="1491614">
                  <a:moveTo>
                    <a:pt x="5937504" y="281940"/>
                  </a:moveTo>
                  <a:lnTo>
                    <a:pt x="5934253" y="274320"/>
                  </a:lnTo>
                  <a:lnTo>
                    <a:pt x="5928741" y="270510"/>
                  </a:lnTo>
                  <a:lnTo>
                    <a:pt x="5919762" y="270510"/>
                  </a:lnTo>
                  <a:lnTo>
                    <a:pt x="5918200" y="271780"/>
                  </a:lnTo>
                  <a:lnTo>
                    <a:pt x="5916561" y="271780"/>
                  </a:lnTo>
                  <a:lnTo>
                    <a:pt x="5916561" y="55880"/>
                  </a:lnTo>
                  <a:lnTo>
                    <a:pt x="5915380" y="46990"/>
                  </a:lnTo>
                  <a:lnTo>
                    <a:pt x="5911977" y="40640"/>
                  </a:lnTo>
                  <a:lnTo>
                    <a:pt x="5906541" y="34290"/>
                  </a:lnTo>
                  <a:lnTo>
                    <a:pt x="5899264" y="31750"/>
                  </a:lnTo>
                  <a:lnTo>
                    <a:pt x="5896457" y="30480"/>
                  </a:lnTo>
                  <a:lnTo>
                    <a:pt x="5763704" y="30480"/>
                  </a:lnTo>
                  <a:lnTo>
                    <a:pt x="5763603" y="25400"/>
                  </a:lnTo>
                  <a:lnTo>
                    <a:pt x="5763399" y="22860"/>
                  </a:lnTo>
                  <a:lnTo>
                    <a:pt x="5764339" y="11430"/>
                  </a:lnTo>
                  <a:lnTo>
                    <a:pt x="5764555" y="8890"/>
                  </a:lnTo>
                  <a:lnTo>
                    <a:pt x="5761101" y="2540"/>
                  </a:lnTo>
                  <a:lnTo>
                    <a:pt x="5752655" y="0"/>
                  </a:lnTo>
                  <a:lnTo>
                    <a:pt x="5751271" y="0"/>
                  </a:lnTo>
                  <a:lnTo>
                    <a:pt x="5751271" y="20320"/>
                  </a:lnTo>
                  <a:lnTo>
                    <a:pt x="5751195" y="22860"/>
                  </a:lnTo>
                  <a:lnTo>
                    <a:pt x="5751119" y="30480"/>
                  </a:lnTo>
                  <a:lnTo>
                    <a:pt x="5695543" y="30480"/>
                  </a:lnTo>
                  <a:lnTo>
                    <a:pt x="5695556" y="17780"/>
                  </a:lnTo>
                  <a:lnTo>
                    <a:pt x="5695747" y="13970"/>
                  </a:lnTo>
                  <a:lnTo>
                    <a:pt x="5697588" y="12700"/>
                  </a:lnTo>
                  <a:lnTo>
                    <a:pt x="5698604" y="11430"/>
                  </a:lnTo>
                  <a:lnTo>
                    <a:pt x="5748947" y="11430"/>
                  </a:lnTo>
                  <a:lnTo>
                    <a:pt x="5750865" y="13970"/>
                  </a:lnTo>
                  <a:lnTo>
                    <a:pt x="5751271" y="20320"/>
                  </a:lnTo>
                  <a:lnTo>
                    <a:pt x="5751271" y="0"/>
                  </a:lnTo>
                  <a:lnTo>
                    <a:pt x="5694045" y="0"/>
                  </a:lnTo>
                  <a:lnTo>
                    <a:pt x="5685599" y="2540"/>
                  </a:lnTo>
                  <a:lnTo>
                    <a:pt x="5682094" y="8890"/>
                  </a:lnTo>
                  <a:lnTo>
                    <a:pt x="5682907" y="17780"/>
                  </a:lnTo>
                  <a:lnTo>
                    <a:pt x="5683250" y="22860"/>
                  </a:lnTo>
                  <a:lnTo>
                    <a:pt x="5683085" y="25400"/>
                  </a:lnTo>
                  <a:lnTo>
                    <a:pt x="5682996" y="30480"/>
                  </a:lnTo>
                  <a:lnTo>
                    <a:pt x="5634939" y="30480"/>
                  </a:lnTo>
                  <a:lnTo>
                    <a:pt x="5632310" y="33020"/>
                  </a:lnTo>
                  <a:lnTo>
                    <a:pt x="5632196" y="40640"/>
                  </a:lnTo>
                  <a:lnTo>
                    <a:pt x="5634825" y="43180"/>
                  </a:lnTo>
                  <a:lnTo>
                    <a:pt x="5900788" y="43180"/>
                  </a:lnTo>
                  <a:lnTo>
                    <a:pt x="5904014" y="46990"/>
                  </a:lnTo>
                  <a:lnTo>
                    <a:pt x="5904014" y="271780"/>
                  </a:lnTo>
                  <a:lnTo>
                    <a:pt x="5800801" y="271780"/>
                  </a:lnTo>
                  <a:lnTo>
                    <a:pt x="5798782" y="274320"/>
                  </a:lnTo>
                  <a:lnTo>
                    <a:pt x="5798782" y="280670"/>
                  </a:lnTo>
                  <a:lnTo>
                    <a:pt x="5800801" y="283210"/>
                  </a:lnTo>
                  <a:lnTo>
                    <a:pt x="5804865" y="284480"/>
                  </a:lnTo>
                  <a:lnTo>
                    <a:pt x="5917489" y="284480"/>
                  </a:lnTo>
                  <a:lnTo>
                    <a:pt x="5920295" y="283210"/>
                  </a:lnTo>
                  <a:lnTo>
                    <a:pt x="5924169" y="283210"/>
                  </a:lnTo>
                  <a:lnTo>
                    <a:pt x="5925375" y="285750"/>
                  </a:lnTo>
                  <a:lnTo>
                    <a:pt x="5924816" y="290830"/>
                  </a:lnTo>
                  <a:lnTo>
                    <a:pt x="5924982" y="293370"/>
                  </a:lnTo>
                  <a:lnTo>
                    <a:pt x="5924982" y="302260"/>
                  </a:lnTo>
                  <a:lnTo>
                    <a:pt x="5784710" y="302260"/>
                  </a:lnTo>
                  <a:lnTo>
                    <a:pt x="5784710" y="375920"/>
                  </a:lnTo>
                  <a:lnTo>
                    <a:pt x="5662447" y="375920"/>
                  </a:lnTo>
                  <a:lnTo>
                    <a:pt x="5664200" y="367030"/>
                  </a:lnTo>
                  <a:lnTo>
                    <a:pt x="5665152" y="361950"/>
                  </a:lnTo>
                  <a:lnTo>
                    <a:pt x="5781878" y="361950"/>
                  </a:lnTo>
                  <a:lnTo>
                    <a:pt x="5782792" y="365760"/>
                  </a:lnTo>
                  <a:lnTo>
                    <a:pt x="5783694" y="370840"/>
                  </a:lnTo>
                  <a:lnTo>
                    <a:pt x="5784710" y="375920"/>
                  </a:lnTo>
                  <a:lnTo>
                    <a:pt x="5784710" y="302260"/>
                  </a:lnTo>
                  <a:lnTo>
                    <a:pt x="5779198" y="302260"/>
                  </a:lnTo>
                  <a:lnTo>
                    <a:pt x="5779198" y="349250"/>
                  </a:lnTo>
                  <a:lnTo>
                    <a:pt x="5667819" y="349250"/>
                  </a:lnTo>
                  <a:lnTo>
                    <a:pt x="5671020" y="332740"/>
                  </a:lnTo>
                  <a:lnTo>
                    <a:pt x="5674538" y="316230"/>
                  </a:lnTo>
                  <a:lnTo>
                    <a:pt x="5676976" y="314960"/>
                  </a:lnTo>
                  <a:lnTo>
                    <a:pt x="5772493" y="314960"/>
                  </a:lnTo>
                  <a:lnTo>
                    <a:pt x="5779198" y="349250"/>
                  </a:lnTo>
                  <a:lnTo>
                    <a:pt x="5779198" y="302260"/>
                  </a:lnTo>
                  <a:lnTo>
                    <a:pt x="5661711" y="302260"/>
                  </a:lnTo>
                  <a:lnTo>
                    <a:pt x="5661711" y="314960"/>
                  </a:lnTo>
                  <a:lnTo>
                    <a:pt x="5655488" y="346710"/>
                  </a:lnTo>
                  <a:lnTo>
                    <a:pt x="5645620" y="394970"/>
                  </a:lnTo>
                  <a:lnTo>
                    <a:pt x="5641860" y="414020"/>
                  </a:lnTo>
                  <a:lnTo>
                    <a:pt x="5641048" y="415290"/>
                  </a:lnTo>
                  <a:lnTo>
                    <a:pt x="5616816" y="415290"/>
                  </a:lnTo>
                  <a:lnTo>
                    <a:pt x="5618365" y="407670"/>
                  </a:lnTo>
                  <a:lnTo>
                    <a:pt x="5621248" y="392430"/>
                  </a:lnTo>
                  <a:lnTo>
                    <a:pt x="5628741" y="355600"/>
                  </a:lnTo>
                  <a:lnTo>
                    <a:pt x="5632462" y="337820"/>
                  </a:lnTo>
                  <a:lnTo>
                    <a:pt x="5636653" y="316230"/>
                  </a:lnTo>
                  <a:lnTo>
                    <a:pt x="5637733" y="314960"/>
                  </a:lnTo>
                  <a:lnTo>
                    <a:pt x="5661711" y="314960"/>
                  </a:lnTo>
                  <a:lnTo>
                    <a:pt x="5661711" y="302260"/>
                  </a:lnTo>
                  <a:lnTo>
                    <a:pt x="5588774" y="302260"/>
                  </a:lnTo>
                  <a:lnTo>
                    <a:pt x="5584139" y="303530"/>
                  </a:lnTo>
                  <a:lnTo>
                    <a:pt x="5581332" y="304800"/>
                  </a:lnTo>
                  <a:lnTo>
                    <a:pt x="5581218" y="312420"/>
                  </a:lnTo>
                  <a:lnTo>
                    <a:pt x="5584139" y="314960"/>
                  </a:lnTo>
                  <a:lnTo>
                    <a:pt x="5624017" y="314960"/>
                  </a:lnTo>
                  <a:lnTo>
                    <a:pt x="5623230" y="320040"/>
                  </a:lnTo>
                  <a:lnTo>
                    <a:pt x="5621731" y="326390"/>
                  </a:lnTo>
                  <a:lnTo>
                    <a:pt x="5603214" y="419100"/>
                  </a:lnTo>
                  <a:lnTo>
                    <a:pt x="5602084" y="424180"/>
                  </a:lnTo>
                  <a:lnTo>
                    <a:pt x="5604662" y="427990"/>
                  </a:lnTo>
                  <a:lnTo>
                    <a:pt x="5650369" y="427990"/>
                  </a:lnTo>
                  <a:lnTo>
                    <a:pt x="5652236" y="426720"/>
                  </a:lnTo>
                  <a:lnTo>
                    <a:pt x="5653202" y="421640"/>
                  </a:lnTo>
                  <a:lnTo>
                    <a:pt x="5653824" y="419100"/>
                  </a:lnTo>
                  <a:lnTo>
                    <a:pt x="5654586" y="415290"/>
                  </a:lnTo>
                  <a:lnTo>
                    <a:pt x="5659983" y="388620"/>
                  </a:lnTo>
                  <a:lnTo>
                    <a:pt x="5787085" y="388620"/>
                  </a:lnTo>
                  <a:lnTo>
                    <a:pt x="5787593" y="389890"/>
                  </a:lnTo>
                  <a:lnTo>
                    <a:pt x="5787961" y="391160"/>
                  </a:lnTo>
                  <a:lnTo>
                    <a:pt x="5789371" y="398780"/>
                  </a:lnTo>
                  <a:lnTo>
                    <a:pt x="5790819" y="406400"/>
                  </a:lnTo>
                  <a:lnTo>
                    <a:pt x="5793778" y="420370"/>
                  </a:lnTo>
                  <a:lnTo>
                    <a:pt x="5794857" y="426720"/>
                  </a:lnTo>
                  <a:lnTo>
                    <a:pt x="5796699" y="427990"/>
                  </a:lnTo>
                  <a:lnTo>
                    <a:pt x="5842978" y="427990"/>
                  </a:lnTo>
                  <a:lnTo>
                    <a:pt x="5845213" y="425450"/>
                  </a:lnTo>
                  <a:lnTo>
                    <a:pt x="5843168" y="415290"/>
                  </a:lnTo>
                  <a:lnTo>
                    <a:pt x="5836513" y="382270"/>
                  </a:lnTo>
                  <a:lnTo>
                    <a:pt x="5830278" y="350862"/>
                  </a:lnTo>
                  <a:lnTo>
                    <a:pt x="5830278" y="415290"/>
                  </a:lnTo>
                  <a:lnTo>
                    <a:pt x="5805398" y="415290"/>
                  </a:lnTo>
                  <a:lnTo>
                    <a:pt x="5800077" y="388620"/>
                  </a:lnTo>
                  <a:lnTo>
                    <a:pt x="5797550" y="375920"/>
                  </a:lnTo>
                  <a:lnTo>
                    <a:pt x="5794768" y="361950"/>
                  </a:lnTo>
                  <a:lnTo>
                    <a:pt x="5792228" y="349250"/>
                  </a:lnTo>
                  <a:lnTo>
                    <a:pt x="5785383" y="314960"/>
                  </a:lnTo>
                  <a:lnTo>
                    <a:pt x="5810262" y="314960"/>
                  </a:lnTo>
                  <a:lnTo>
                    <a:pt x="5830278" y="415290"/>
                  </a:lnTo>
                  <a:lnTo>
                    <a:pt x="5830278" y="350862"/>
                  </a:lnTo>
                  <a:lnTo>
                    <a:pt x="5823153" y="314960"/>
                  </a:lnTo>
                  <a:lnTo>
                    <a:pt x="5928118" y="314960"/>
                  </a:lnTo>
                  <a:lnTo>
                    <a:pt x="5934367" y="312420"/>
                  </a:lnTo>
                  <a:lnTo>
                    <a:pt x="5937504" y="303530"/>
                  </a:lnTo>
                  <a:lnTo>
                    <a:pt x="5937504" y="283210"/>
                  </a:lnTo>
                  <a:lnTo>
                    <a:pt x="5937504" y="28194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4173" y="2001841"/>
            <a:ext cx="3802379" cy="770890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1.</a:t>
            </a:r>
            <a:r>
              <a:rPr sz="200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Describe</a:t>
            </a:r>
            <a:r>
              <a:rPr sz="200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00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makes</a:t>
            </a:r>
            <a:r>
              <a:rPr sz="200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00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12529"/>
                </a:solidFill>
                <a:latin typeface="Open Sans"/>
                <a:cs typeface="Open Sans"/>
              </a:rPr>
              <a:t>tick</a:t>
            </a:r>
            <a:endParaRPr sz="2000">
              <a:latin typeface="Open Sans"/>
              <a:cs typeface="Open Sans"/>
            </a:endParaRPr>
          </a:p>
          <a:p>
            <a:pPr marL="901700">
              <a:lnSpc>
                <a:spcPct val="100000"/>
              </a:lnSpc>
              <a:spcBef>
                <a:spcPts val="760"/>
              </a:spcBef>
            </a:pP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Passion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is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heart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of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some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of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1914" y="2746730"/>
            <a:ext cx="2167890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best</a:t>
            </a:r>
            <a:r>
              <a:rPr sz="11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summaries</a:t>
            </a:r>
            <a:r>
              <a:rPr sz="11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(About) sections.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Opening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up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about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what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love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adds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context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to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career.</a:t>
            </a:r>
            <a:endParaRPr sz="1100">
              <a:latin typeface="Open Sans"/>
              <a:cs typeface="Open Sans"/>
            </a:endParaRPr>
          </a:p>
          <a:p>
            <a:pPr marL="293370" marR="283845" algn="ctr">
              <a:lnSpc>
                <a:spcPct val="100000"/>
              </a:lnSpc>
              <a:spcBef>
                <a:spcPts val="1320"/>
              </a:spcBef>
            </a:pP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excites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 most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professionally?</a:t>
            </a:r>
            <a:endParaRPr sz="1100">
              <a:latin typeface="Open Sans"/>
              <a:cs typeface="Open Sans"/>
            </a:endParaRPr>
          </a:p>
          <a:p>
            <a:pPr marL="180340" marR="170815" algn="ctr">
              <a:lnSpc>
                <a:spcPct val="100000"/>
              </a:lnSpc>
            </a:pP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drives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besides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212529"/>
                </a:solidFill>
                <a:latin typeface="Open Sans"/>
                <a:cs typeface="Open Sans"/>
              </a:rPr>
              <a:t>a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paycheck?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43473" y="2940665"/>
            <a:ext cx="3267075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2.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Explain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present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12529"/>
                </a:solidFill>
                <a:latin typeface="Open Sans"/>
                <a:cs typeface="Open Sans"/>
              </a:rPr>
              <a:t>role</a:t>
            </a:r>
            <a:endParaRPr sz="2000">
              <a:latin typeface="Open Sans"/>
              <a:cs typeface="Open Sans"/>
            </a:endParaRPr>
          </a:p>
          <a:p>
            <a:pPr marL="468630" marR="460375" algn="ctr">
              <a:lnSpc>
                <a:spcPct val="100000"/>
              </a:lnSpc>
              <a:spcBef>
                <a:spcPts val="990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Put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job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title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aside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describe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in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simplest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terms.</a:t>
            </a:r>
            <a:endParaRPr sz="1100">
              <a:latin typeface="Open Sans"/>
              <a:cs typeface="Open Sans"/>
            </a:endParaRPr>
          </a:p>
          <a:p>
            <a:pPr marL="722630" marR="712470" algn="ctr">
              <a:lnSpc>
                <a:spcPct val="100000"/>
              </a:lnSpc>
            </a:pP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problems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solve?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for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whom?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how?</a:t>
            </a:r>
            <a:endParaRPr sz="1100">
              <a:latin typeface="Open Sans"/>
              <a:cs typeface="Open Sans"/>
            </a:endParaRPr>
          </a:p>
          <a:p>
            <a:pPr marL="352425" marR="344170" algn="ctr">
              <a:lnSpc>
                <a:spcPct val="100000"/>
              </a:lnSpc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This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is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great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way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demonstrate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your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skills,</a:t>
            </a:r>
            <a:r>
              <a:rPr sz="1100" b="1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industry</a:t>
            </a:r>
            <a:r>
              <a:rPr sz="1100" b="1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knowledge,</a:t>
            </a:r>
            <a:r>
              <a:rPr sz="1100" b="1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and/or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work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212529"/>
                </a:solidFill>
                <a:latin typeface="Open Sans"/>
                <a:cs typeface="Open Sans"/>
              </a:rPr>
              <a:t>style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73427" y="1653286"/>
            <a:ext cx="2258695" cy="127571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3.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Frame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12529"/>
                </a:solidFill>
                <a:latin typeface="Open Sans"/>
                <a:cs typeface="Open Sans"/>
              </a:rPr>
              <a:t>Past</a:t>
            </a:r>
            <a:endParaRPr sz="2000">
              <a:latin typeface="Open Sans"/>
              <a:cs typeface="Open Sans"/>
            </a:endParaRPr>
          </a:p>
          <a:p>
            <a:pPr marL="76200" marR="5080" indent="-635" algn="ctr">
              <a:lnSpc>
                <a:spcPct val="100000"/>
              </a:lnSpc>
              <a:spcBef>
                <a:spcPts val="765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Connect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dots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of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prior experiences.</a:t>
            </a:r>
            <a:r>
              <a:rPr sz="1100" spc="-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Highlight</a:t>
            </a:r>
            <a:r>
              <a:rPr sz="1100" spc="-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your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successes</a:t>
            </a:r>
            <a:r>
              <a:rPr sz="1100" b="1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that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mean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most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to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future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goals</a:t>
            </a:r>
            <a:endParaRPr sz="1100">
              <a:latin typeface="Open Sans"/>
              <a:cs typeface="Open San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543800" y="66012"/>
            <a:ext cx="1536700" cy="1107440"/>
            <a:chOff x="7543800" y="66012"/>
            <a:chExt cx="1536700" cy="1107440"/>
          </a:xfrm>
        </p:grpSpPr>
        <p:sp>
          <p:nvSpPr>
            <p:cNvPr id="28" name="object 28"/>
            <p:cNvSpPr/>
            <p:nvPr/>
          </p:nvSpPr>
          <p:spPr>
            <a:xfrm>
              <a:off x="8602249" y="70774"/>
              <a:ext cx="473709" cy="457200"/>
            </a:xfrm>
            <a:custGeom>
              <a:avLst/>
              <a:gdLst/>
              <a:ahLst/>
              <a:cxnLst/>
              <a:rect l="l" t="t" r="r" b="b"/>
              <a:pathLst>
                <a:path w="473709" h="457200">
                  <a:moveTo>
                    <a:pt x="4730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473099" y="0"/>
                  </a:lnTo>
                  <a:lnTo>
                    <a:pt x="473099" y="457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602249" y="70774"/>
              <a:ext cx="473709" cy="457200"/>
            </a:xfrm>
            <a:custGeom>
              <a:avLst/>
              <a:gdLst/>
              <a:ahLst/>
              <a:cxnLst/>
              <a:rect l="l" t="t" r="r" b="b"/>
              <a:pathLst>
                <a:path w="473709" h="457200">
                  <a:moveTo>
                    <a:pt x="0" y="0"/>
                  </a:moveTo>
                  <a:lnTo>
                    <a:pt x="473099" y="0"/>
                  </a:lnTo>
                  <a:lnTo>
                    <a:pt x="473099" y="457199"/>
                  </a:lnTo>
                  <a:lnTo>
                    <a:pt x="0" y="457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800" y="347471"/>
              <a:ext cx="1318522" cy="825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1140" y="4804560"/>
            <a:ext cx="8061959" cy="136525"/>
            <a:chOff x="541140" y="4804560"/>
            <a:chExt cx="8061959" cy="136525"/>
          </a:xfrm>
        </p:grpSpPr>
        <p:sp>
          <p:nvSpPr>
            <p:cNvPr id="3" name="object 3"/>
            <p:cNvSpPr/>
            <p:nvPr/>
          </p:nvSpPr>
          <p:spPr>
            <a:xfrm>
              <a:off x="591209" y="4872641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7961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52790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52790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5903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5903" y="4856779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1874" y="4809323"/>
              <a:ext cx="740410" cy="127000"/>
            </a:xfrm>
            <a:custGeom>
              <a:avLst/>
              <a:gdLst/>
              <a:ahLst/>
              <a:cxnLst/>
              <a:rect l="l" t="t" r="r" b="b"/>
              <a:pathLst>
                <a:path w="740410" h="127000">
                  <a:moveTo>
                    <a:pt x="370124" y="126649"/>
                  </a:moveTo>
                  <a:lnTo>
                    <a:pt x="0" y="63324"/>
                  </a:lnTo>
                  <a:lnTo>
                    <a:pt x="370124" y="0"/>
                  </a:lnTo>
                  <a:lnTo>
                    <a:pt x="740249" y="63324"/>
                  </a:lnTo>
                  <a:lnTo>
                    <a:pt x="370124" y="126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01874" y="4809323"/>
              <a:ext cx="740410" cy="127000"/>
            </a:xfrm>
            <a:custGeom>
              <a:avLst/>
              <a:gdLst/>
              <a:ahLst/>
              <a:cxnLst/>
              <a:rect l="l" t="t" r="r" b="b"/>
              <a:pathLst>
                <a:path w="740410" h="127000">
                  <a:moveTo>
                    <a:pt x="370124" y="0"/>
                  </a:moveTo>
                  <a:lnTo>
                    <a:pt x="740249" y="63324"/>
                  </a:lnTo>
                  <a:lnTo>
                    <a:pt x="370124" y="126649"/>
                  </a:lnTo>
                  <a:lnTo>
                    <a:pt x="0" y="63324"/>
                  </a:lnTo>
                  <a:lnTo>
                    <a:pt x="370124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-4762" y="-4762"/>
            <a:ext cx="9126220" cy="5153025"/>
            <a:chOff x="-4762" y="-4762"/>
            <a:chExt cx="9126220" cy="5153025"/>
          </a:xfrm>
        </p:grpSpPr>
        <p:sp>
          <p:nvSpPr>
            <p:cNvPr id="11" name="object 11"/>
            <p:cNvSpPr/>
            <p:nvPr/>
          </p:nvSpPr>
          <p:spPr>
            <a:xfrm>
              <a:off x="155637" y="12650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50"/>
                  </a:lnTo>
                  <a:lnTo>
                    <a:pt x="179164" y="179164"/>
                  </a:lnTo>
                  <a:lnTo>
                    <a:pt x="152249" y="304500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11848" cy="51434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9116695" cy="5143500"/>
            </a:xfrm>
            <a:custGeom>
              <a:avLst/>
              <a:gdLst/>
              <a:ahLst/>
              <a:cxnLst/>
              <a:rect l="l" t="t" r="r" b="b"/>
              <a:pathLst>
                <a:path w="9116695" h="5143500">
                  <a:moveTo>
                    <a:pt x="0" y="702913"/>
                  </a:moveTo>
                  <a:lnTo>
                    <a:pt x="21147" y="658144"/>
                  </a:lnTo>
                  <a:lnTo>
                    <a:pt x="42856" y="613802"/>
                  </a:lnTo>
                  <a:lnTo>
                    <a:pt x="65185" y="569757"/>
                  </a:lnTo>
                  <a:lnTo>
                    <a:pt x="88133" y="526016"/>
                  </a:lnTo>
                  <a:lnTo>
                    <a:pt x="111696" y="482586"/>
                  </a:lnTo>
                  <a:lnTo>
                    <a:pt x="135872" y="439472"/>
                  </a:lnTo>
                  <a:lnTo>
                    <a:pt x="160658" y="396683"/>
                  </a:lnTo>
                  <a:lnTo>
                    <a:pt x="186051" y="354225"/>
                  </a:lnTo>
                  <a:lnTo>
                    <a:pt x="212048" y="312104"/>
                  </a:lnTo>
                  <a:lnTo>
                    <a:pt x="238646" y="270328"/>
                  </a:lnTo>
                  <a:lnTo>
                    <a:pt x="265843" y="228902"/>
                  </a:lnTo>
                  <a:lnTo>
                    <a:pt x="293636" y="187835"/>
                  </a:lnTo>
                  <a:lnTo>
                    <a:pt x="322021" y="147132"/>
                  </a:lnTo>
                  <a:lnTo>
                    <a:pt x="350997" y="106801"/>
                  </a:lnTo>
                  <a:lnTo>
                    <a:pt x="380561" y="66848"/>
                  </a:lnTo>
                  <a:lnTo>
                    <a:pt x="410708" y="27279"/>
                  </a:lnTo>
                  <a:lnTo>
                    <a:pt x="432106" y="0"/>
                  </a:lnTo>
                </a:path>
                <a:path w="9116695" h="5143500">
                  <a:moveTo>
                    <a:pt x="9116610" y="0"/>
                  </a:moveTo>
                  <a:lnTo>
                    <a:pt x="9116567" y="5143499"/>
                  </a:lnTo>
                </a:path>
                <a:path w="9116695" h="5143500">
                  <a:moveTo>
                    <a:pt x="1252675" y="5143499"/>
                  </a:moveTo>
                  <a:lnTo>
                    <a:pt x="1208465" y="5113647"/>
                  </a:lnTo>
                  <a:lnTo>
                    <a:pt x="1171498" y="5087886"/>
                  </a:lnTo>
                  <a:lnTo>
                    <a:pt x="1134875" y="5061670"/>
                  </a:lnTo>
                  <a:lnTo>
                    <a:pt x="1098602" y="5035001"/>
                  </a:lnTo>
                  <a:lnTo>
                    <a:pt x="1062681" y="5007884"/>
                  </a:lnTo>
                  <a:lnTo>
                    <a:pt x="1027119" y="4980323"/>
                  </a:lnTo>
                  <a:lnTo>
                    <a:pt x="991917" y="4952323"/>
                  </a:lnTo>
                  <a:lnTo>
                    <a:pt x="957082" y="4923886"/>
                  </a:lnTo>
                  <a:lnTo>
                    <a:pt x="922616" y="4895018"/>
                  </a:lnTo>
                  <a:lnTo>
                    <a:pt x="888523" y="4865723"/>
                  </a:lnTo>
                  <a:lnTo>
                    <a:pt x="854809" y="4836005"/>
                  </a:lnTo>
                  <a:lnTo>
                    <a:pt x="821477" y="4805867"/>
                  </a:lnTo>
                  <a:lnTo>
                    <a:pt x="788531" y="4775314"/>
                  </a:lnTo>
                  <a:lnTo>
                    <a:pt x="755975" y="4744350"/>
                  </a:lnTo>
                  <a:lnTo>
                    <a:pt x="723814" y="4712979"/>
                  </a:lnTo>
                  <a:lnTo>
                    <a:pt x="692051" y="4681206"/>
                  </a:lnTo>
                  <a:lnTo>
                    <a:pt x="660691" y="4649033"/>
                  </a:lnTo>
                  <a:lnTo>
                    <a:pt x="629737" y="4616467"/>
                  </a:lnTo>
                  <a:lnTo>
                    <a:pt x="599194" y="4583510"/>
                  </a:lnTo>
                  <a:lnTo>
                    <a:pt x="569067" y="4550166"/>
                  </a:lnTo>
                  <a:lnTo>
                    <a:pt x="539358" y="4516440"/>
                  </a:lnTo>
                  <a:lnTo>
                    <a:pt x="510073" y="4482337"/>
                  </a:lnTo>
                  <a:lnTo>
                    <a:pt x="481215" y="4447859"/>
                  </a:lnTo>
                  <a:lnTo>
                    <a:pt x="452788" y="4413012"/>
                  </a:lnTo>
                  <a:lnTo>
                    <a:pt x="424797" y="4377798"/>
                  </a:lnTo>
                  <a:lnTo>
                    <a:pt x="397246" y="4342224"/>
                  </a:lnTo>
                  <a:lnTo>
                    <a:pt x="370138" y="4306291"/>
                  </a:lnTo>
                  <a:lnTo>
                    <a:pt x="343478" y="4270006"/>
                  </a:lnTo>
                  <a:lnTo>
                    <a:pt x="317270" y="4233371"/>
                  </a:lnTo>
                  <a:lnTo>
                    <a:pt x="291518" y="4196391"/>
                  </a:lnTo>
                  <a:lnTo>
                    <a:pt x="266227" y="4159069"/>
                  </a:lnTo>
                  <a:lnTo>
                    <a:pt x="241400" y="4121411"/>
                  </a:lnTo>
                  <a:lnTo>
                    <a:pt x="217041" y="4083420"/>
                  </a:lnTo>
                  <a:lnTo>
                    <a:pt x="193155" y="4045101"/>
                  </a:lnTo>
                  <a:lnTo>
                    <a:pt x="169745" y="4006457"/>
                  </a:lnTo>
                  <a:lnTo>
                    <a:pt x="146816" y="3967492"/>
                  </a:lnTo>
                  <a:lnTo>
                    <a:pt x="124373" y="3928211"/>
                  </a:lnTo>
                  <a:lnTo>
                    <a:pt x="102418" y="3888618"/>
                  </a:lnTo>
                  <a:lnTo>
                    <a:pt x="80956" y="3848717"/>
                  </a:lnTo>
                  <a:lnTo>
                    <a:pt x="59992" y="3808512"/>
                  </a:lnTo>
                  <a:lnTo>
                    <a:pt x="39528" y="3768006"/>
                  </a:lnTo>
                  <a:lnTo>
                    <a:pt x="19571" y="3727205"/>
                  </a:lnTo>
                  <a:lnTo>
                    <a:pt x="123" y="3686113"/>
                  </a:lnTo>
                  <a:lnTo>
                    <a:pt x="0" y="3685843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53550" y="146061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53550" y="146061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26149" y="2294500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6149" y="2294500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06025" y="1241694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600599" y="600599"/>
                  </a:moveTo>
                  <a:lnTo>
                    <a:pt x="0" y="600599"/>
                  </a:lnTo>
                  <a:lnTo>
                    <a:pt x="0" y="0"/>
                  </a:lnTo>
                  <a:lnTo>
                    <a:pt x="600599" y="0"/>
                  </a:lnTo>
                  <a:lnTo>
                    <a:pt x="600599" y="60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06025" y="1241694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8935" y="1327759"/>
              <a:ext cx="5882005" cy="1472565"/>
            </a:xfrm>
            <a:custGeom>
              <a:avLst/>
              <a:gdLst/>
              <a:ahLst/>
              <a:cxnLst/>
              <a:rect l="l" t="t" r="r" b="b"/>
              <a:pathLst>
                <a:path w="5882005" h="1472564">
                  <a:moveTo>
                    <a:pt x="193179" y="340169"/>
                  </a:moveTo>
                  <a:lnTo>
                    <a:pt x="193116" y="326199"/>
                  </a:lnTo>
                  <a:lnTo>
                    <a:pt x="188937" y="313499"/>
                  </a:lnTo>
                  <a:lnTo>
                    <a:pt x="180784" y="300799"/>
                  </a:lnTo>
                  <a:lnTo>
                    <a:pt x="177825" y="298259"/>
                  </a:lnTo>
                  <a:lnTo>
                    <a:pt x="173393" y="294449"/>
                  </a:lnTo>
                  <a:lnTo>
                    <a:pt x="164998" y="290639"/>
                  </a:lnTo>
                  <a:lnTo>
                    <a:pt x="155892" y="286829"/>
                  </a:lnTo>
                  <a:lnTo>
                    <a:pt x="134594" y="286829"/>
                  </a:lnTo>
                  <a:lnTo>
                    <a:pt x="101168" y="319849"/>
                  </a:lnTo>
                  <a:lnTo>
                    <a:pt x="98996" y="333819"/>
                  </a:lnTo>
                  <a:lnTo>
                    <a:pt x="102260" y="350329"/>
                  </a:lnTo>
                  <a:lnTo>
                    <a:pt x="111226" y="365569"/>
                  </a:lnTo>
                  <a:lnTo>
                    <a:pt x="124701" y="375729"/>
                  </a:lnTo>
                  <a:lnTo>
                    <a:pt x="141465" y="380809"/>
                  </a:lnTo>
                  <a:lnTo>
                    <a:pt x="153365" y="380809"/>
                  </a:lnTo>
                  <a:lnTo>
                    <a:pt x="160007" y="379539"/>
                  </a:lnTo>
                  <a:lnTo>
                    <a:pt x="169735" y="374459"/>
                  </a:lnTo>
                  <a:lnTo>
                    <a:pt x="171030" y="370649"/>
                  </a:lnTo>
                  <a:lnTo>
                    <a:pt x="169621" y="368109"/>
                  </a:lnTo>
                  <a:lnTo>
                    <a:pt x="168656" y="365569"/>
                  </a:lnTo>
                  <a:lnTo>
                    <a:pt x="166573" y="364299"/>
                  </a:lnTo>
                  <a:lnTo>
                    <a:pt x="161505" y="364299"/>
                  </a:lnTo>
                  <a:lnTo>
                    <a:pt x="160464" y="365569"/>
                  </a:lnTo>
                  <a:lnTo>
                    <a:pt x="159473" y="365569"/>
                  </a:lnTo>
                  <a:lnTo>
                    <a:pt x="154406" y="368109"/>
                  </a:lnTo>
                  <a:lnTo>
                    <a:pt x="146329" y="368109"/>
                  </a:lnTo>
                  <a:lnTo>
                    <a:pt x="113334" y="343979"/>
                  </a:lnTo>
                  <a:lnTo>
                    <a:pt x="111785" y="330009"/>
                  </a:lnTo>
                  <a:lnTo>
                    <a:pt x="115684" y="317309"/>
                  </a:lnTo>
                  <a:lnTo>
                    <a:pt x="124244" y="307149"/>
                  </a:lnTo>
                  <a:lnTo>
                    <a:pt x="136715" y="300799"/>
                  </a:lnTo>
                  <a:lnTo>
                    <a:pt x="143243" y="298259"/>
                  </a:lnTo>
                  <a:lnTo>
                    <a:pt x="146494" y="298259"/>
                  </a:lnTo>
                  <a:lnTo>
                    <a:pt x="179933" y="324929"/>
                  </a:lnTo>
                  <a:lnTo>
                    <a:pt x="180962" y="331279"/>
                  </a:lnTo>
                  <a:lnTo>
                    <a:pt x="180809" y="337629"/>
                  </a:lnTo>
                  <a:lnTo>
                    <a:pt x="179565" y="343979"/>
                  </a:lnTo>
                  <a:lnTo>
                    <a:pt x="177342" y="350329"/>
                  </a:lnTo>
                  <a:lnTo>
                    <a:pt x="176403" y="351599"/>
                  </a:lnTo>
                  <a:lnTo>
                    <a:pt x="176606" y="355409"/>
                  </a:lnTo>
                  <a:lnTo>
                    <a:pt x="177647" y="356679"/>
                  </a:lnTo>
                  <a:lnTo>
                    <a:pt x="178295" y="357949"/>
                  </a:lnTo>
                  <a:lnTo>
                    <a:pt x="180809" y="359219"/>
                  </a:lnTo>
                  <a:lnTo>
                    <a:pt x="183019" y="359219"/>
                  </a:lnTo>
                  <a:lnTo>
                    <a:pt x="185483" y="357949"/>
                  </a:lnTo>
                  <a:lnTo>
                    <a:pt x="187820" y="356679"/>
                  </a:lnTo>
                  <a:lnTo>
                    <a:pt x="188950" y="354139"/>
                  </a:lnTo>
                  <a:lnTo>
                    <a:pt x="193179" y="340169"/>
                  </a:lnTo>
                  <a:close/>
                </a:path>
                <a:path w="5882005" h="1472564">
                  <a:moveTo>
                    <a:pt x="337121" y="582942"/>
                  </a:moveTo>
                  <a:lnTo>
                    <a:pt x="335419" y="580402"/>
                  </a:lnTo>
                  <a:lnTo>
                    <a:pt x="334238" y="579132"/>
                  </a:lnTo>
                  <a:lnTo>
                    <a:pt x="332346" y="577862"/>
                  </a:lnTo>
                  <a:lnTo>
                    <a:pt x="327113" y="577862"/>
                  </a:lnTo>
                  <a:lnTo>
                    <a:pt x="326072" y="579132"/>
                  </a:lnTo>
                  <a:lnTo>
                    <a:pt x="325196" y="579132"/>
                  </a:lnTo>
                  <a:lnTo>
                    <a:pt x="307759" y="588022"/>
                  </a:lnTo>
                  <a:lnTo>
                    <a:pt x="274891" y="605802"/>
                  </a:lnTo>
                  <a:lnTo>
                    <a:pt x="258279" y="613422"/>
                  </a:lnTo>
                  <a:lnTo>
                    <a:pt x="245516" y="618502"/>
                  </a:lnTo>
                  <a:lnTo>
                    <a:pt x="232384" y="622312"/>
                  </a:lnTo>
                  <a:lnTo>
                    <a:pt x="218922" y="624852"/>
                  </a:lnTo>
                  <a:lnTo>
                    <a:pt x="205155" y="626122"/>
                  </a:lnTo>
                  <a:lnTo>
                    <a:pt x="197866" y="626122"/>
                  </a:lnTo>
                  <a:lnTo>
                    <a:pt x="178498" y="623582"/>
                  </a:lnTo>
                  <a:lnTo>
                    <a:pt x="139801" y="621042"/>
                  </a:lnTo>
                  <a:lnTo>
                    <a:pt x="120434" y="618502"/>
                  </a:lnTo>
                  <a:lnTo>
                    <a:pt x="97663" y="617232"/>
                  </a:lnTo>
                  <a:lnTo>
                    <a:pt x="74891" y="614692"/>
                  </a:lnTo>
                  <a:lnTo>
                    <a:pt x="29197" y="612152"/>
                  </a:lnTo>
                  <a:lnTo>
                    <a:pt x="12839" y="612152"/>
                  </a:lnTo>
                  <a:lnTo>
                    <a:pt x="12839" y="542302"/>
                  </a:lnTo>
                  <a:lnTo>
                    <a:pt x="51841" y="542302"/>
                  </a:lnTo>
                  <a:lnTo>
                    <a:pt x="54444" y="541032"/>
                  </a:lnTo>
                  <a:lnTo>
                    <a:pt x="56451" y="539762"/>
                  </a:lnTo>
                  <a:lnTo>
                    <a:pt x="63169" y="535952"/>
                  </a:lnTo>
                  <a:lnTo>
                    <a:pt x="76479" y="527062"/>
                  </a:lnTo>
                  <a:lnTo>
                    <a:pt x="87325" y="520712"/>
                  </a:lnTo>
                  <a:lnTo>
                    <a:pt x="88709" y="516902"/>
                  </a:lnTo>
                  <a:lnTo>
                    <a:pt x="85775" y="511822"/>
                  </a:lnTo>
                  <a:lnTo>
                    <a:pt x="83985" y="510552"/>
                  </a:lnTo>
                  <a:lnTo>
                    <a:pt x="78816" y="510552"/>
                  </a:lnTo>
                  <a:lnTo>
                    <a:pt x="77127" y="511822"/>
                  </a:lnTo>
                  <a:lnTo>
                    <a:pt x="52044" y="527062"/>
                  </a:lnTo>
                  <a:lnTo>
                    <a:pt x="50406" y="528332"/>
                  </a:lnTo>
                  <a:lnTo>
                    <a:pt x="48310" y="529602"/>
                  </a:lnTo>
                  <a:lnTo>
                    <a:pt x="4775" y="529602"/>
                  </a:lnTo>
                  <a:lnTo>
                    <a:pt x="1917" y="530872"/>
                  </a:lnTo>
                  <a:lnTo>
                    <a:pt x="0" y="533412"/>
                  </a:lnTo>
                  <a:lnTo>
                    <a:pt x="0" y="621042"/>
                  </a:lnTo>
                  <a:lnTo>
                    <a:pt x="1892" y="624852"/>
                  </a:lnTo>
                  <a:lnTo>
                    <a:pt x="40982" y="624852"/>
                  </a:lnTo>
                  <a:lnTo>
                    <a:pt x="48221" y="626122"/>
                  </a:lnTo>
                  <a:lnTo>
                    <a:pt x="67957" y="626122"/>
                  </a:lnTo>
                  <a:lnTo>
                    <a:pt x="145376" y="633742"/>
                  </a:lnTo>
                  <a:lnTo>
                    <a:pt x="165366" y="635012"/>
                  </a:lnTo>
                  <a:lnTo>
                    <a:pt x="185343" y="637552"/>
                  </a:lnTo>
                  <a:lnTo>
                    <a:pt x="191414" y="637552"/>
                  </a:lnTo>
                  <a:lnTo>
                    <a:pt x="197434" y="638822"/>
                  </a:lnTo>
                  <a:lnTo>
                    <a:pt x="203454" y="638822"/>
                  </a:lnTo>
                  <a:lnTo>
                    <a:pt x="209854" y="637552"/>
                  </a:lnTo>
                  <a:lnTo>
                    <a:pt x="216242" y="637552"/>
                  </a:lnTo>
                  <a:lnTo>
                    <a:pt x="222605" y="636282"/>
                  </a:lnTo>
                  <a:lnTo>
                    <a:pt x="228955" y="636282"/>
                  </a:lnTo>
                  <a:lnTo>
                    <a:pt x="256616" y="627392"/>
                  </a:lnTo>
                  <a:lnTo>
                    <a:pt x="282854" y="615962"/>
                  </a:lnTo>
                  <a:lnTo>
                    <a:pt x="308216" y="603262"/>
                  </a:lnTo>
                  <a:lnTo>
                    <a:pt x="333298" y="589292"/>
                  </a:lnTo>
                  <a:lnTo>
                    <a:pt x="336524" y="586752"/>
                  </a:lnTo>
                  <a:lnTo>
                    <a:pt x="337121" y="582942"/>
                  </a:lnTo>
                  <a:close/>
                </a:path>
                <a:path w="5882005" h="1472564">
                  <a:moveTo>
                    <a:pt x="390766" y="331279"/>
                  </a:moveTo>
                  <a:lnTo>
                    <a:pt x="389026" y="323659"/>
                  </a:lnTo>
                  <a:lnTo>
                    <a:pt x="385559" y="317309"/>
                  </a:lnTo>
                  <a:lnTo>
                    <a:pt x="384873" y="316039"/>
                  </a:lnTo>
                  <a:lnTo>
                    <a:pt x="379209" y="308419"/>
                  </a:lnTo>
                  <a:lnTo>
                    <a:pt x="378079" y="307860"/>
                  </a:lnTo>
                  <a:lnTo>
                    <a:pt x="378079" y="342709"/>
                  </a:lnTo>
                  <a:lnTo>
                    <a:pt x="370814" y="350329"/>
                  </a:lnTo>
                  <a:lnTo>
                    <a:pt x="353098" y="350329"/>
                  </a:lnTo>
                  <a:lnTo>
                    <a:pt x="345744" y="342709"/>
                  </a:lnTo>
                  <a:lnTo>
                    <a:pt x="345909" y="327469"/>
                  </a:lnTo>
                  <a:lnTo>
                    <a:pt x="345935" y="324929"/>
                  </a:lnTo>
                  <a:lnTo>
                    <a:pt x="353098" y="317309"/>
                  </a:lnTo>
                  <a:lnTo>
                    <a:pt x="370700" y="317309"/>
                  </a:lnTo>
                  <a:lnTo>
                    <a:pt x="378002" y="324929"/>
                  </a:lnTo>
                  <a:lnTo>
                    <a:pt x="378079" y="342709"/>
                  </a:lnTo>
                  <a:lnTo>
                    <a:pt x="378079" y="307860"/>
                  </a:lnTo>
                  <a:lnTo>
                    <a:pt x="371614" y="304609"/>
                  </a:lnTo>
                  <a:lnTo>
                    <a:pt x="358571" y="304609"/>
                  </a:lnTo>
                  <a:lnTo>
                    <a:pt x="334289" y="324929"/>
                  </a:lnTo>
                  <a:lnTo>
                    <a:pt x="333044" y="327469"/>
                  </a:lnTo>
                  <a:lnTo>
                    <a:pt x="305625" y="327469"/>
                  </a:lnTo>
                  <a:lnTo>
                    <a:pt x="305346" y="326199"/>
                  </a:lnTo>
                  <a:lnTo>
                    <a:pt x="305142" y="326199"/>
                  </a:lnTo>
                  <a:lnTo>
                    <a:pt x="305003" y="246189"/>
                  </a:lnTo>
                  <a:lnTo>
                    <a:pt x="306273" y="244919"/>
                  </a:lnTo>
                  <a:lnTo>
                    <a:pt x="332625" y="244919"/>
                  </a:lnTo>
                  <a:lnTo>
                    <a:pt x="334175" y="246189"/>
                  </a:lnTo>
                  <a:lnTo>
                    <a:pt x="335419" y="248729"/>
                  </a:lnTo>
                  <a:lnTo>
                    <a:pt x="339648" y="256349"/>
                  </a:lnTo>
                  <a:lnTo>
                    <a:pt x="345757" y="262699"/>
                  </a:lnTo>
                  <a:lnTo>
                    <a:pt x="353301" y="266509"/>
                  </a:lnTo>
                  <a:lnTo>
                    <a:pt x="361797" y="267779"/>
                  </a:lnTo>
                  <a:lnTo>
                    <a:pt x="364680" y="267779"/>
                  </a:lnTo>
                  <a:lnTo>
                    <a:pt x="366153" y="266509"/>
                  </a:lnTo>
                  <a:lnTo>
                    <a:pt x="375107" y="263969"/>
                  </a:lnTo>
                  <a:lnTo>
                    <a:pt x="382536" y="258889"/>
                  </a:lnTo>
                  <a:lnTo>
                    <a:pt x="385191" y="255079"/>
                  </a:lnTo>
                  <a:lnTo>
                    <a:pt x="387845" y="251269"/>
                  </a:lnTo>
                  <a:lnTo>
                    <a:pt x="390436" y="242379"/>
                  </a:lnTo>
                  <a:lnTo>
                    <a:pt x="389813" y="232219"/>
                  </a:lnTo>
                  <a:lnTo>
                    <a:pt x="386143" y="223329"/>
                  </a:lnTo>
                  <a:lnTo>
                    <a:pt x="384886" y="222059"/>
                  </a:lnTo>
                  <a:lnTo>
                    <a:pt x="379857" y="216979"/>
                  </a:lnTo>
                  <a:lnTo>
                    <a:pt x="378167" y="215963"/>
                  </a:lnTo>
                  <a:lnTo>
                    <a:pt x="378167" y="247459"/>
                  </a:lnTo>
                  <a:lnTo>
                    <a:pt x="370814" y="255079"/>
                  </a:lnTo>
                  <a:lnTo>
                    <a:pt x="353199" y="255079"/>
                  </a:lnTo>
                  <a:lnTo>
                    <a:pt x="346049" y="247459"/>
                  </a:lnTo>
                  <a:lnTo>
                    <a:pt x="345998" y="244919"/>
                  </a:lnTo>
                  <a:lnTo>
                    <a:pt x="345833" y="237299"/>
                  </a:lnTo>
                  <a:lnTo>
                    <a:pt x="345719" y="229679"/>
                  </a:lnTo>
                  <a:lnTo>
                    <a:pt x="352920" y="223329"/>
                  </a:lnTo>
                  <a:lnTo>
                    <a:pt x="361797" y="222059"/>
                  </a:lnTo>
                  <a:lnTo>
                    <a:pt x="370814" y="222059"/>
                  </a:lnTo>
                  <a:lnTo>
                    <a:pt x="378053" y="229679"/>
                  </a:lnTo>
                  <a:lnTo>
                    <a:pt x="378167" y="247459"/>
                  </a:lnTo>
                  <a:lnTo>
                    <a:pt x="378167" y="215963"/>
                  </a:lnTo>
                  <a:lnTo>
                    <a:pt x="371411" y="211899"/>
                  </a:lnTo>
                  <a:lnTo>
                    <a:pt x="369747" y="210629"/>
                  </a:lnTo>
                  <a:lnTo>
                    <a:pt x="357136" y="210629"/>
                  </a:lnTo>
                  <a:lnTo>
                    <a:pt x="333959" y="232219"/>
                  </a:lnTo>
                  <a:lnTo>
                    <a:pt x="297827" y="232219"/>
                  </a:lnTo>
                  <a:lnTo>
                    <a:pt x="292481" y="237299"/>
                  </a:lnTo>
                  <a:lnTo>
                    <a:pt x="292481" y="327469"/>
                  </a:lnTo>
                  <a:lnTo>
                    <a:pt x="255308" y="327469"/>
                  </a:lnTo>
                  <a:lnTo>
                    <a:pt x="253492" y="318579"/>
                  </a:lnTo>
                  <a:lnTo>
                    <a:pt x="250393" y="316039"/>
                  </a:lnTo>
                  <a:lnTo>
                    <a:pt x="242417" y="314820"/>
                  </a:lnTo>
                  <a:lnTo>
                    <a:pt x="242417" y="327469"/>
                  </a:lnTo>
                  <a:lnTo>
                    <a:pt x="242417" y="340169"/>
                  </a:lnTo>
                  <a:lnTo>
                    <a:pt x="237236" y="340169"/>
                  </a:lnTo>
                  <a:lnTo>
                    <a:pt x="232092" y="341439"/>
                  </a:lnTo>
                  <a:lnTo>
                    <a:pt x="222885" y="342709"/>
                  </a:lnTo>
                  <a:lnTo>
                    <a:pt x="220700" y="345249"/>
                  </a:lnTo>
                  <a:lnTo>
                    <a:pt x="219913" y="349059"/>
                  </a:lnTo>
                  <a:lnTo>
                    <a:pt x="218198" y="355409"/>
                  </a:lnTo>
                  <a:lnTo>
                    <a:pt x="215823" y="361759"/>
                  </a:lnTo>
                  <a:lnTo>
                    <a:pt x="212801" y="368109"/>
                  </a:lnTo>
                  <a:lnTo>
                    <a:pt x="209118" y="374459"/>
                  </a:lnTo>
                  <a:lnTo>
                    <a:pt x="206857" y="378269"/>
                  </a:lnTo>
                  <a:lnTo>
                    <a:pt x="206908" y="380809"/>
                  </a:lnTo>
                  <a:lnTo>
                    <a:pt x="209334" y="384619"/>
                  </a:lnTo>
                  <a:lnTo>
                    <a:pt x="212559" y="388429"/>
                  </a:lnTo>
                  <a:lnTo>
                    <a:pt x="215646" y="392239"/>
                  </a:lnTo>
                  <a:lnTo>
                    <a:pt x="218782" y="397319"/>
                  </a:lnTo>
                  <a:lnTo>
                    <a:pt x="212877" y="402399"/>
                  </a:lnTo>
                  <a:lnTo>
                    <a:pt x="209880" y="406209"/>
                  </a:lnTo>
                  <a:lnTo>
                    <a:pt x="205689" y="402399"/>
                  </a:lnTo>
                  <a:lnTo>
                    <a:pt x="201485" y="399859"/>
                  </a:lnTo>
                  <a:lnTo>
                    <a:pt x="195719" y="394779"/>
                  </a:lnTo>
                  <a:lnTo>
                    <a:pt x="189217" y="394779"/>
                  </a:lnTo>
                  <a:lnTo>
                    <a:pt x="187566" y="396049"/>
                  </a:lnTo>
                  <a:lnTo>
                    <a:pt x="181559" y="399859"/>
                  </a:lnTo>
                  <a:lnTo>
                    <a:pt x="175260" y="402399"/>
                  </a:lnTo>
                  <a:lnTo>
                    <a:pt x="168694" y="404939"/>
                  </a:lnTo>
                  <a:lnTo>
                    <a:pt x="161874" y="407479"/>
                  </a:lnTo>
                  <a:lnTo>
                    <a:pt x="157492" y="407479"/>
                  </a:lnTo>
                  <a:lnTo>
                    <a:pt x="155371" y="410019"/>
                  </a:lnTo>
                  <a:lnTo>
                    <a:pt x="154952" y="415099"/>
                  </a:lnTo>
                  <a:lnTo>
                    <a:pt x="154495" y="418909"/>
                  </a:lnTo>
                  <a:lnTo>
                    <a:pt x="153644" y="422719"/>
                  </a:lnTo>
                  <a:lnTo>
                    <a:pt x="153162" y="426529"/>
                  </a:lnTo>
                  <a:lnTo>
                    <a:pt x="152946" y="429069"/>
                  </a:lnTo>
                  <a:lnTo>
                    <a:pt x="151917" y="430339"/>
                  </a:lnTo>
                  <a:lnTo>
                    <a:pt x="139992" y="430339"/>
                  </a:lnTo>
                  <a:lnTo>
                    <a:pt x="139598" y="429069"/>
                  </a:lnTo>
                  <a:lnTo>
                    <a:pt x="139115" y="422719"/>
                  </a:lnTo>
                  <a:lnTo>
                    <a:pt x="138264" y="412559"/>
                  </a:lnTo>
                  <a:lnTo>
                    <a:pt x="136105" y="408749"/>
                  </a:lnTo>
                  <a:lnTo>
                    <a:pt x="135382" y="407479"/>
                  </a:lnTo>
                  <a:lnTo>
                    <a:pt x="129895" y="406209"/>
                  </a:lnTo>
                  <a:lnTo>
                    <a:pt x="118935" y="403669"/>
                  </a:lnTo>
                  <a:lnTo>
                    <a:pt x="112204" y="399859"/>
                  </a:lnTo>
                  <a:lnTo>
                    <a:pt x="103695" y="394779"/>
                  </a:lnTo>
                  <a:lnTo>
                    <a:pt x="97028" y="394779"/>
                  </a:lnTo>
                  <a:lnTo>
                    <a:pt x="91363" y="399859"/>
                  </a:lnTo>
                  <a:lnTo>
                    <a:pt x="87274" y="402399"/>
                  </a:lnTo>
                  <a:lnTo>
                    <a:pt x="83146" y="406209"/>
                  </a:lnTo>
                  <a:lnTo>
                    <a:pt x="77482" y="399859"/>
                  </a:lnTo>
                  <a:lnTo>
                    <a:pt x="74485" y="396049"/>
                  </a:lnTo>
                  <a:lnTo>
                    <a:pt x="77292" y="392239"/>
                  </a:lnTo>
                  <a:lnTo>
                    <a:pt x="83540" y="384619"/>
                  </a:lnTo>
                  <a:lnTo>
                    <a:pt x="85890" y="380809"/>
                  </a:lnTo>
                  <a:lnTo>
                    <a:pt x="86029" y="378269"/>
                  </a:lnTo>
                  <a:lnTo>
                    <a:pt x="83883" y="374459"/>
                  </a:lnTo>
                  <a:lnTo>
                    <a:pt x="80111" y="368109"/>
                  </a:lnTo>
                  <a:lnTo>
                    <a:pt x="77012" y="361759"/>
                  </a:lnTo>
                  <a:lnTo>
                    <a:pt x="74574" y="355409"/>
                  </a:lnTo>
                  <a:lnTo>
                    <a:pt x="72796" y="347789"/>
                  </a:lnTo>
                  <a:lnTo>
                    <a:pt x="72059" y="343979"/>
                  </a:lnTo>
                  <a:lnTo>
                    <a:pt x="69824" y="342709"/>
                  </a:lnTo>
                  <a:lnTo>
                    <a:pt x="66205" y="342709"/>
                  </a:lnTo>
                  <a:lnTo>
                    <a:pt x="61010" y="341439"/>
                  </a:lnTo>
                  <a:lnTo>
                    <a:pt x="50342" y="340169"/>
                  </a:lnTo>
                  <a:lnTo>
                    <a:pt x="50317" y="327469"/>
                  </a:lnTo>
                  <a:lnTo>
                    <a:pt x="61010" y="324929"/>
                  </a:lnTo>
                  <a:lnTo>
                    <a:pt x="70053" y="324929"/>
                  </a:lnTo>
                  <a:lnTo>
                    <a:pt x="72059" y="322389"/>
                  </a:lnTo>
                  <a:lnTo>
                    <a:pt x="85966" y="289369"/>
                  </a:lnTo>
                  <a:lnTo>
                    <a:pt x="85826" y="285559"/>
                  </a:lnTo>
                  <a:lnTo>
                    <a:pt x="83337" y="283019"/>
                  </a:lnTo>
                  <a:lnTo>
                    <a:pt x="80225" y="279209"/>
                  </a:lnTo>
                  <a:lnTo>
                    <a:pt x="77266" y="274129"/>
                  </a:lnTo>
                  <a:lnTo>
                    <a:pt x="74015" y="270319"/>
                  </a:lnTo>
                  <a:lnTo>
                    <a:pt x="80086" y="265239"/>
                  </a:lnTo>
                  <a:lnTo>
                    <a:pt x="83540" y="261429"/>
                  </a:lnTo>
                  <a:lnTo>
                    <a:pt x="87274" y="263969"/>
                  </a:lnTo>
                  <a:lnTo>
                    <a:pt x="91567" y="267779"/>
                  </a:lnTo>
                  <a:lnTo>
                    <a:pt x="97358" y="271589"/>
                  </a:lnTo>
                  <a:lnTo>
                    <a:pt x="98920" y="272859"/>
                  </a:lnTo>
                  <a:lnTo>
                    <a:pt x="101942" y="272859"/>
                  </a:lnTo>
                  <a:lnTo>
                    <a:pt x="103441" y="271589"/>
                  </a:lnTo>
                  <a:lnTo>
                    <a:pt x="104965" y="271589"/>
                  </a:lnTo>
                  <a:lnTo>
                    <a:pt x="111163" y="267779"/>
                  </a:lnTo>
                  <a:lnTo>
                    <a:pt x="117640" y="263969"/>
                  </a:lnTo>
                  <a:lnTo>
                    <a:pt x="124383" y="261429"/>
                  </a:lnTo>
                  <a:lnTo>
                    <a:pt x="131432" y="260159"/>
                  </a:lnTo>
                  <a:lnTo>
                    <a:pt x="135191" y="258889"/>
                  </a:lnTo>
                  <a:lnTo>
                    <a:pt x="137198" y="257619"/>
                  </a:lnTo>
                  <a:lnTo>
                    <a:pt x="137731" y="253809"/>
                  </a:lnTo>
                  <a:lnTo>
                    <a:pt x="138912" y="244919"/>
                  </a:lnTo>
                  <a:lnTo>
                    <a:pt x="139738" y="239839"/>
                  </a:lnTo>
                  <a:lnTo>
                    <a:pt x="139877" y="238569"/>
                  </a:lnTo>
                  <a:lnTo>
                    <a:pt x="140703" y="237299"/>
                  </a:lnTo>
                  <a:lnTo>
                    <a:pt x="152234" y="237299"/>
                  </a:lnTo>
                  <a:lnTo>
                    <a:pt x="152882" y="239839"/>
                  </a:lnTo>
                  <a:lnTo>
                    <a:pt x="154381" y="248729"/>
                  </a:lnTo>
                  <a:lnTo>
                    <a:pt x="154889" y="252539"/>
                  </a:lnTo>
                  <a:lnTo>
                    <a:pt x="155371" y="256349"/>
                  </a:lnTo>
                  <a:lnTo>
                    <a:pt x="157543" y="258889"/>
                  </a:lnTo>
                  <a:lnTo>
                    <a:pt x="161925" y="260159"/>
                  </a:lnTo>
                  <a:lnTo>
                    <a:pt x="168529" y="261429"/>
                  </a:lnTo>
                  <a:lnTo>
                    <a:pt x="174879" y="263969"/>
                  </a:lnTo>
                  <a:lnTo>
                    <a:pt x="180987" y="266509"/>
                  </a:lnTo>
                  <a:lnTo>
                    <a:pt x="186867" y="270319"/>
                  </a:lnTo>
                  <a:lnTo>
                    <a:pt x="189318" y="271589"/>
                  </a:lnTo>
                  <a:lnTo>
                    <a:pt x="190881" y="272859"/>
                  </a:lnTo>
                  <a:lnTo>
                    <a:pt x="194017" y="272859"/>
                  </a:lnTo>
                  <a:lnTo>
                    <a:pt x="195567" y="271589"/>
                  </a:lnTo>
                  <a:lnTo>
                    <a:pt x="205752" y="263969"/>
                  </a:lnTo>
                  <a:lnTo>
                    <a:pt x="209702" y="261429"/>
                  </a:lnTo>
                  <a:lnTo>
                    <a:pt x="212483" y="263969"/>
                  </a:lnTo>
                  <a:lnTo>
                    <a:pt x="215163" y="267779"/>
                  </a:lnTo>
                  <a:lnTo>
                    <a:pt x="218186" y="270319"/>
                  </a:lnTo>
                  <a:lnTo>
                    <a:pt x="215696" y="274129"/>
                  </a:lnTo>
                  <a:lnTo>
                    <a:pt x="212737" y="277939"/>
                  </a:lnTo>
                  <a:lnTo>
                    <a:pt x="206933" y="285559"/>
                  </a:lnTo>
                  <a:lnTo>
                    <a:pt x="206819" y="289369"/>
                  </a:lnTo>
                  <a:lnTo>
                    <a:pt x="209143" y="291909"/>
                  </a:lnTo>
                  <a:lnTo>
                    <a:pt x="212826" y="298259"/>
                  </a:lnTo>
                  <a:lnTo>
                    <a:pt x="215849" y="304609"/>
                  </a:lnTo>
                  <a:lnTo>
                    <a:pt x="218211" y="310959"/>
                  </a:lnTo>
                  <a:lnTo>
                    <a:pt x="219938" y="318579"/>
                  </a:lnTo>
                  <a:lnTo>
                    <a:pt x="220700" y="322389"/>
                  </a:lnTo>
                  <a:lnTo>
                    <a:pt x="222707" y="324929"/>
                  </a:lnTo>
                  <a:lnTo>
                    <a:pt x="231787" y="324929"/>
                  </a:lnTo>
                  <a:lnTo>
                    <a:pt x="236982" y="326199"/>
                  </a:lnTo>
                  <a:lnTo>
                    <a:pt x="242417" y="327469"/>
                  </a:lnTo>
                  <a:lnTo>
                    <a:pt x="242417" y="314820"/>
                  </a:lnTo>
                  <a:lnTo>
                    <a:pt x="242163" y="314769"/>
                  </a:lnTo>
                  <a:lnTo>
                    <a:pt x="239560" y="314769"/>
                  </a:lnTo>
                  <a:lnTo>
                    <a:pt x="236842" y="313499"/>
                  </a:lnTo>
                  <a:lnTo>
                    <a:pt x="234353" y="313499"/>
                  </a:lnTo>
                  <a:lnTo>
                    <a:pt x="232943" y="312229"/>
                  </a:lnTo>
                  <a:lnTo>
                    <a:pt x="231394" y="310959"/>
                  </a:lnTo>
                  <a:lnTo>
                    <a:pt x="227939" y="303339"/>
                  </a:lnTo>
                  <a:lnTo>
                    <a:pt x="225475" y="296989"/>
                  </a:lnTo>
                  <a:lnTo>
                    <a:pt x="221551" y="288099"/>
                  </a:lnTo>
                  <a:lnTo>
                    <a:pt x="221500" y="286829"/>
                  </a:lnTo>
                  <a:lnTo>
                    <a:pt x="222935" y="285559"/>
                  </a:lnTo>
                  <a:lnTo>
                    <a:pt x="225171" y="283019"/>
                  </a:lnTo>
                  <a:lnTo>
                    <a:pt x="227203" y="279209"/>
                  </a:lnTo>
                  <a:lnTo>
                    <a:pt x="229133" y="276669"/>
                  </a:lnTo>
                  <a:lnTo>
                    <a:pt x="232549" y="271589"/>
                  </a:lnTo>
                  <a:lnTo>
                    <a:pt x="232181" y="266509"/>
                  </a:lnTo>
                  <a:lnTo>
                    <a:pt x="228041" y="261429"/>
                  </a:lnTo>
                  <a:lnTo>
                    <a:pt x="224942" y="257619"/>
                  </a:lnTo>
                  <a:lnTo>
                    <a:pt x="221691" y="255079"/>
                  </a:lnTo>
                  <a:lnTo>
                    <a:pt x="218300" y="251269"/>
                  </a:lnTo>
                  <a:lnTo>
                    <a:pt x="215785" y="249999"/>
                  </a:lnTo>
                  <a:lnTo>
                    <a:pt x="212953" y="248729"/>
                  </a:lnTo>
                  <a:lnTo>
                    <a:pt x="205244" y="248729"/>
                  </a:lnTo>
                  <a:lnTo>
                    <a:pt x="199872" y="252539"/>
                  </a:lnTo>
                  <a:lnTo>
                    <a:pt x="197104" y="255079"/>
                  </a:lnTo>
                  <a:lnTo>
                    <a:pt x="193421" y="257619"/>
                  </a:lnTo>
                  <a:lnTo>
                    <a:pt x="189776" y="257619"/>
                  </a:lnTo>
                  <a:lnTo>
                    <a:pt x="183019" y="255079"/>
                  </a:lnTo>
                  <a:lnTo>
                    <a:pt x="176428" y="251269"/>
                  </a:lnTo>
                  <a:lnTo>
                    <a:pt x="167525" y="248729"/>
                  </a:lnTo>
                  <a:lnTo>
                    <a:pt x="166624" y="247459"/>
                  </a:lnTo>
                  <a:lnTo>
                    <a:pt x="165976" y="241109"/>
                  </a:lnTo>
                  <a:lnTo>
                    <a:pt x="165493" y="238569"/>
                  </a:lnTo>
                  <a:lnTo>
                    <a:pt x="165214" y="237299"/>
                  </a:lnTo>
                  <a:lnTo>
                    <a:pt x="164668" y="234759"/>
                  </a:lnTo>
                  <a:lnTo>
                    <a:pt x="163487" y="228409"/>
                  </a:lnTo>
                  <a:lnTo>
                    <a:pt x="159194" y="224599"/>
                  </a:lnTo>
                  <a:lnTo>
                    <a:pt x="133299" y="224599"/>
                  </a:lnTo>
                  <a:lnTo>
                    <a:pt x="129082" y="228409"/>
                  </a:lnTo>
                  <a:lnTo>
                    <a:pt x="127076" y="238569"/>
                  </a:lnTo>
                  <a:lnTo>
                    <a:pt x="126873" y="242379"/>
                  </a:lnTo>
                  <a:lnTo>
                    <a:pt x="126060" y="244919"/>
                  </a:lnTo>
                  <a:lnTo>
                    <a:pt x="125768" y="246189"/>
                  </a:lnTo>
                  <a:lnTo>
                    <a:pt x="124587" y="248729"/>
                  </a:lnTo>
                  <a:lnTo>
                    <a:pt x="123393" y="248729"/>
                  </a:lnTo>
                  <a:lnTo>
                    <a:pt x="115824" y="252539"/>
                  </a:lnTo>
                  <a:lnTo>
                    <a:pt x="108127" y="255079"/>
                  </a:lnTo>
                  <a:lnTo>
                    <a:pt x="99872" y="257619"/>
                  </a:lnTo>
                  <a:lnTo>
                    <a:pt x="97078" y="256349"/>
                  </a:lnTo>
                  <a:lnTo>
                    <a:pt x="93548" y="253809"/>
                  </a:lnTo>
                  <a:lnTo>
                    <a:pt x="87414" y="248729"/>
                  </a:lnTo>
                  <a:lnTo>
                    <a:pt x="79552" y="248729"/>
                  </a:lnTo>
                  <a:lnTo>
                    <a:pt x="76695" y="249999"/>
                  </a:lnTo>
                  <a:lnTo>
                    <a:pt x="70815" y="255079"/>
                  </a:lnTo>
                  <a:lnTo>
                    <a:pt x="67652" y="257619"/>
                  </a:lnTo>
                  <a:lnTo>
                    <a:pt x="60350" y="266509"/>
                  </a:lnTo>
                  <a:lnTo>
                    <a:pt x="59994" y="271589"/>
                  </a:lnTo>
                  <a:lnTo>
                    <a:pt x="63550" y="276669"/>
                  </a:lnTo>
                  <a:lnTo>
                    <a:pt x="65417" y="280479"/>
                  </a:lnTo>
                  <a:lnTo>
                    <a:pt x="67424" y="283019"/>
                  </a:lnTo>
                  <a:lnTo>
                    <a:pt x="69519" y="285559"/>
                  </a:lnTo>
                  <a:lnTo>
                    <a:pt x="71043" y="286829"/>
                  </a:lnTo>
                  <a:lnTo>
                    <a:pt x="71272" y="288099"/>
                  </a:lnTo>
                  <a:lnTo>
                    <a:pt x="70002" y="290639"/>
                  </a:lnTo>
                  <a:lnTo>
                    <a:pt x="67906" y="294449"/>
                  </a:lnTo>
                  <a:lnTo>
                    <a:pt x="65557" y="298259"/>
                  </a:lnTo>
                  <a:lnTo>
                    <a:pt x="63157" y="310959"/>
                  </a:lnTo>
                  <a:lnTo>
                    <a:pt x="57988" y="314769"/>
                  </a:lnTo>
                  <a:lnTo>
                    <a:pt x="41579" y="314769"/>
                  </a:lnTo>
                  <a:lnTo>
                    <a:pt x="37680" y="321119"/>
                  </a:lnTo>
                  <a:lnTo>
                    <a:pt x="37579" y="324929"/>
                  </a:lnTo>
                  <a:lnTo>
                    <a:pt x="37452" y="333819"/>
                  </a:lnTo>
                  <a:lnTo>
                    <a:pt x="37566" y="341439"/>
                  </a:lnTo>
                  <a:lnTo>
                    <a:pt x="37769" y="346519"/>
                  </a:lnTo>
                  <a:lnTo>
                    <a:pt x="41808" y="351599"/>
                  </a:lnTo>
                  <a:lnTo>
                    <a:pt x="48082" y="352869"/>
                  </a:lnTo>
                  <a:lnTo>
                    <a:pt x="53340" y="352869"/>
                  </a:lnTo>
                  <a:lnTo>
                    <a:pt x="59702" y="354139"/>
                  </a:lnTo>
                  <a:lnTo>
                    <a:pt x="62001" y="355409"/>
                  </a:lnTo>
                  <a:lnTo>
                    <a:pt x="63131" y="361759"/>
                  </a:lnTo>
                  <a:lnTo>
                    <a:pt x="64452" y="364299"/>
                  </a:lnTo>
                  <a:lnTo>
                    <a:pt x="65646" y="368109"/>
                  </a:lnTo>
                  <a:lnTo>
                    <a:pt x="67373" y="371919"/>
                  </a:lnTo>
                  <a:lnTo>
                    <a:pt x="70954" y="375729"/>
                  </a:lnTo>
                  <a:lnTo>
                    <a:pt x="70281" y="383349"/>
                  </a:lnTo>
                  <a:lnTo>
                    <a:pt x="66014" y="385889"/>
                  </a:lnTo>
                  <a:lnTo>
                    <a:pt x="59905" y="394779"/>
                  </a:lnTo>
                  <a:lnTo>
                    <a:pt x="60388" y="401129"/>
                  </a:lnTo>
                  <a:lnTo>
                    <a:pt x="67652" y="408749"/>
                  </a:lnTo>
                  <a:lnTo>
                    <a:pt x="70510" y="411289"/>
                  </a:lnTo>
                  <a:lnTo>
                    <a:pt x="73469" y="415099"/>
                  </a:lnTo>
                  <a:lnTo>
                    <a:pt x="76327" y="417639"/>
                  </a:lnTo>
                  <a:lnTo>
                    <a:pt x="79387" y="418909"/>
                  </a:lnTo>
                  <a:lnTo>
                    <a:pt x="85153" y="418909"/>
                  </a:lnTo>
                  <a:lnTo>
                    <a:pt x="87833" y="417639"/>
                  </a:lnTo>
                  <a:lnTo>
                    <a:pt x="93941" y="413829"/>
                  </a:lnTo>
                  <a:lnTo>
                    <a:pt x="100609" y="408749"/>
                  </a:lnTo>
                  <a:lnTo>
                    <a:pt x="102844" y="410019"/>
                  </a:lnTo>
                  <a:lnTo>
                    <a:pt x="104940" y="411289"/>
                  </a:lnTo>
                  <a:lnTo>
                    <a:pt x="107035" y="411289"/>
                  </a:lnTo>
                  <a:lnTo>
                    <a:pt x="109156" y="412559"/>
                  </a:lnTo>
                  <a:lnTo>
                    <a:pt x="113538" y="415099"/>
                  </a:lnTo>
                  <a:lnTo>
                    <a:pt x="117411" y="416369"/>
                  </a:lnTo>
                  <a:lnTo>
                    <a:pt x="122669" y="416369"/>
                  </a:lnTo>
                  <a:lnTo>
                    <a:pt x="127355" y="422719"/>
                  </a:lnTo>
                  <a:lnTo>
                    <a:pt x="126822" y="427799"/>
                  </a:lnTo>
                  <a:lnTo>
                    <a:pt x="129019" y="437959"/>
                  </a:lnTo>
                  <a:lnTo>
                    <a:pt x="133032" y="441769"/>
                  </a:lnTo>
                  <a:lnTo>
                    <a:pt x="139649" y="443039"/>
                  </a:lnTo>
                  <a:lnTo>
                    <a:pt x="153047" y="443039"/>
                  </a:lnTo>
                  <a:lnTo>
                    <a:pt x="159499" y="441769"/>
                  </a:lnTo>
                  <a:lnTo>
                    <a:pt x="163576" y="437959"/>
                  </a:lnTo>
                  <a:lnTo>
                    <a:pt x="164896" y="431609"/>
                  </a:lnTo>
                  <a:lnTo>
                    <a:pt x="165239" y="430339"/>
                  </a:lnTo>
                  <a:lnTo>
                    <a:pt x="165582" y="429069"/>
                  </a:lnTo>
                  <a:lnTo>
                    <a:pt x="165798" y="425259"/>
                  </a:lnTo>
                  <a:lnTo>
                    <a:pt x="166573" y="421449"/>
                  </a:lnTo>
                  <a:lnTo>
                    <a:pt x="166903" y="420179"/>
                  </a:lnTo>
                  <a:lnTo>
                    <a:pt x="167894" y="418909"/>
                  </a:lnTo>
                  <a:lnTo>
                    <a:pt x="174752" y="416369"/>
                  </a:lnTo>
                  <a:lnTo>
                    <a:pt x="180619" y="413829"/>
                  </a:lnTo>
                  <a:lnTo>
                    <a:pt x="192773" y="408749"/>
                  </a:lnTo>
                  <a:lnTo>
                    <a:pt x="193789" y="410019"/>
                  </a:lnTo>
                  <a:lnTo>
                    <a:pt x="197104" y="412559"/>
                  </a:lnTo>
                  <a:lnTo>
                    <a:pt x="200685" y="415099"/>
                  </a:lnTo>
                  <a:lnTo>
                    <a:pt x="205041" y="417639"/>
                  </a:lnTo>
                  <a:lnTo>
                    <a:pt x="207619" y="418909"/>
                  </a:lnTo>
                  <a:lnTo>
                    <a:pt x="213156" y="418909"/>
                  </a:lnTo>
                  <a:lnTo>
                    <a:pt x="216065" y="417639"/>
                  </a:lnTo>
                  <a:lnTo>
                    <a:pt x="218668" y="415099"/>
                  </a:lnTo>
                  <a:lnTo>
                    <a:pt x="221780" y="412559"/>
                  </a:lnTo>
                  <a:lnTo>
                    <a:pt x="224891" y="408749"/>
                  </a:lnTo>
                  <a:lnTo>
                    <a:pt x="227799" y="406209"/>
                  </a:lnTo>
                  <a:lnTo>
                    <a:pt x="232295" y="401129"/>
                  </a:lnTo>
                  <a:lnTo>
                    <a:pt x="232689" y="394779"/>
                  </a:lnTo>
                  <a:lnTo>
                    <a:pt x="228955" y="389699"/>
                  </a:lnTo>
                  <a:lnTo>
                    <a:pt x="227177" y="387159"/>
                  </a:lnTo>
                  <a:lnTo>
                    <a:pt x="225310" y="384619"/>
                  </a:lnTo>
                  <a:lnTo>
                    <a:pt x="223278" y="382079"/>
                  </a:lnTo>
                  <a:lnTo>
                    <a:pt x="221551" y="379539"/>
                  </a:lnTo>
                  <a:lnTo>
                    <a:pt x="221462" y="378269"/>
                  </a:lnTo>
                  <a:lnTo>
                    <a:pt x="225005" y="371919"/>
                  </a:lnTo>
                  <a:lnTo>
                    <a:pt x="227596" y="368109"/>
                  </a:lnTo>
                  <a:lnTo>
                    <a:pt x="228536" y="363029"/>
                  </a:lnTo>
                  <a:lnTo>
                    <a:pt x="230009" y="355409"/>
                  </a:lnTo>
                  <a:lnTo>
                    <a:pt x="233794" y="352869"/>
                  </a:lnTo>
                  <a:lnTo>
                    <a:pt x="249288" y="352869"/>
                  </a:lnTo>
                  <a:lnTo>
                    <a:pt x="254368" y="347789"/>
                  </a:lnTo>
                  <a:lnTo>
                    <a:pt x="255308" y="340169"/>
                  </a:lnTo>
                  <a:lnTo>
                    <a:pt x="292277" y="340169"/>
                  </a:lnTo>
                  <a:lnTo>
                    <a:pt x="292366" y="341439"/>
                  </a:lnTo>
                  <a:lnTo>
                    <a:pt x="292481" y="429069"/>
                  </a:lnTo>
                  <a:lnTo>
                    <a:pt x="298018" y="434149"/>
                  </a:lnTo>
                  <a:lnTo>
                    <a:pt x="332486" y="434149"/>
                  </a:lnTo>
                  <a:lnTo>
                    <a:pt x="334124" y="435419"/>
                  </a:lnTo>
                  <a:lnTo>
                    <a:pt x="335343" y="439229"/>
                  </a:lnTo>
                  <a:lnTo>
                    <a:pt x="339598" y="446849"/>
                  </a:lnTo>
                  <a:lnTo>
                    <a:pt x="345821" y="451929"/>
                  </a:lnTo>
                  <a:lnTo>
                    <a:pt x="353390" y="455739"/>
                  </a:lnTo>
                  <a:lnTo>
                    <a:pt x="361746" y="457009"/>
                  </a:lnTo>
                  <a:lnTo>
                    <a:pt x="367652" y="457009"/>
                  </a:lnTo>
                  <a:lnTo>
                    <a:pt x="377126" y="451929"/>
                  </a:lnTo>
                  <a:lnTo>
                    <a:pt x="384429" y="445579"/>
                  </a:lnTo>
                  <a:lnTo>
                    <a:pt x="385203" y="444309"/>
                  </a:lnTo>
                  <a:lnTo>
                    <a:pt x="389089" y="437959"/>
                  </a:lnTo>
                  <a:lnTo>
                    <a:pt x="390601" y="427799"/>
                  </a:lnTo>
                  <a:lnTo>
                    <a:pt x="388620" y="417639"/>
                  </a:lnTo>
                  <a:lnTo>
                    <a:pt x="385241" y="412559"/>
                  </a:lnTo>
                  <a:lnTo>
                    <a:pt x="383552" y="410019"/>
                  </a:lnTo>
                  <a:lnTo>
                    <a:pt x="378079" y="405396"/>
                  </a:lnTo>
                  <a:lnTo>
                    <a:pt x="378079" y="436689"/>
                  </a:lnTo>
                  <a:lnTo>
                    <a:pt x="370928" y="444309"/>
                  </a:lnTo>
                  <a:lnTo>
                    <a:pt x="352945" y="444309"/>
                  </a:lnTo>
                  <a:lnTo>
                    <a:pt x="345770" y="436689"/>
                  </a:lnTo>
                  <a:lnTo>
                    <a:pt x="345846" y="431609"/>
                  </a:lnTo>
                  <a:lnTo>
                    <a:pt x="345948" y="421449"/>
                  </a:lnTo>
                  <a:lnTo>
                    <a:pt x="345973" y="418909"/>
                  </a:lnTo>
                  <a:lnTo>
                    <a:pt x="353034" y="412559"/>
                  </a:lnTo>
                  <a:lnTo>
                    <a:pt x="371068" y="412559"/>
                  </a:lnTo>
                  <a:lnTo>
                    <a:pt x="378053" y="420179"/>
                  </a:lnTo>
                  <a:lnTo>
                    <a:pt x="378079" y="436689"/>
                  </a:lnTo>
                  <a:lnTo>
                    <a:pt x="378079" y="405396"/>
                  </a:lnTo>
                  <a:lnTo>
                    <a:pt x="376047" y="403669"/>
                  </a:lnTo>
                  <a:lnTo>
                    <a:pt x="366801" y="399859"/>
                  </a:lnTo>
                  <a:lnTo>
                    <a:pt x="361911" y="399859"/>
                  </a:lnTo>
                  <a:lnTo>
                    <a:pt x="334098" y="421449"/>
                  </a:lnTo>
                  <a:lnTo>
                    <a:pt x="306019" y="421449"/>
                  </a:lnTo>
                  <a:lnTo>
                    <a:pt x="304977" y="420179"/>
                  </a:lnTo>
                  <a:lnTo>
                    <a:pt x="305066" y="342709"/>
                  </a:lnTo>
                  <a:lnTo>
                    <a:pt x="305346" y="340169"/>
                  </a:lnTo>
                  <a:lnTo>
                    <a:pt x="334124" y="340169"/>
                  </a:lnTo>
                  <a:lnTo>
                    <a:pt x="335343" y="343979"/>
                  </a:lnTo>
                  <a:lnTo>
                    <a:pt x="339344" y="351599"/>
                  </a:lnTo>
                  <a:lnTo>
                    <a:pt x="344868" y="356679"/>
                  </a:lnTo>
                  <a:lnTo>
                    <a:pt x="351815" y="360489"/>
                  </a:lnTo>
                  <a:lnTo>
                    <a:pt x="360108" y="361759"/>
                  </a:lnTo>
                  <a:lnTo>
                    <a:pt x="370078" y="361759"/>
                  </a:lnTo>
                  <a:lnTo>
                    <a:pt x="376770" y="357949"/>
                  </a:lnTo>
                  <a:lnTo>
                    <a:pt x="382447" y="354139"/>
                  </a:lnTo>
                  <a:lnTo>
                    <a:pt x="385203" y="350329"/>
                  </a:lnTo>
                  <a:lnTo>
                    <a:pt x="387045" y="347789"/>
                  </a:lnTo>
                  <a:lnTo>
                    <a:pt x="390105" y="338899"/>
                  </a:lnTo>
                  <a:lnTo>
                    <a:pt x="390766" y="331279"/>
                  </a:lnTo>
                  <a:close/>
                </a:path>
                <a:path w="5882005" h="1472564">
                  <a:moveTo>
                    <a:pt x="428129" y="525792"/>
                  </a:moveTo>
                  <a:lnTo>
                    <a:pt x="411111" y="500392"/>
                  </a:lnTo>
                  <a:lnTo>
                    <a:pt x="407454" y="499122"/>
                  </a:lnTo>
                  <a:lnTo>
                    <a:pt x="398297" y="499122"/>
                  </a:lnTo>
                  <a:lnTo>
                    <a:pt x="395135" y="500392"/>
                  </a:lnTo>
                  <a:lnTo>
                    <a:pt x="392417" y="492772"/>
                  </a:lnTo>
                  <a:lnTo>
                    <a:pt x="390817" y="490232"/>
                  </a:lnTo>
                  <a:lnTo>
                    <a:pt x="388416" y="486422"/>
                  </a:lnTo>
                  <a:lnTo>
                    <a:pt x="383705" y="483108"/>
                  </a:lnTo>
                  <a:lnTo>
                    <a:pt x="383705" y="501662"/>
                  </a:lnTo>
                  <a:lnTo>
                    <a:pt x="382600" y="508012"/>
                  </a:lnTo>
                  <a:lnTo>
                    <a:pt x="328117" y="537222"/>
                  </a:lnTo>
                  <a:lnTo>
                    <a:pt x="276910" y="555002"/>
                  </a:lnTo>
                  <a:lnTo>
                    <a:pt x="259626" y="557542"/>
                  </a:lnTo>
                  <a:lnTo>
                    <a:pt x="227939" y="557542"/>
                  </a:lnTo>
                  <a:lnTo>
                    <a:pt x="226529" y="556272"/>
                  </a:lnTo>
                  <a:lnTo>
                    <a:pt x="275120" y="551192"/>
                  </a:lnTo>
                  <a:lnTo>
                    <a:pt x="283438" y="548652"/>
                  </a:lnTo>
                  <a:lnTo>
                    <a:pt x="290334" y="546112"/>
                  </a:lnTo>
                  <a:lnTo>
                    <a:pt x="295668" y="539762"/>
                  </a:lnTo>
                  <a:lnTo>
                    <a:pt x="299326" y="532142"/>
                  </a:lnTo>
                  <a:lnTo>
                    <a:pt x="299631" y="530872"/>
                  </a:lnTo>
                  <a:lnTo>
                    <a:pt x="300901" y="529602"/>
                  </a:lnTo>
                  <a:lnTo>
                    <a:pt x="302006" y="529602"/>
                  </a:lnTo>
                  <a:lnTo>
                    <a:pt x="325602" y="516902"/>
                  </a:lnTo>
                  <a:lnTo>
                    <a:pt x="335051" y="511822"/>
                  </a:lnTo>
                  <a:lnTo>
                    <a:pt x="370027" y="494042"/>
                  </a:lnTo>
                  <a:lnTo>
                    <a:pt x="371894" y="492772"/>
                  </a:lnTo>
                  <a:lnTo>
                    <a:pt x="376783" y="492772"/>
                  </a:lnTo>
                  <a:lnTo>
                    <a:pt x="379526" y="495312"/>
                  </a:lnTo>
                  <a:lnTo>
                    <a:pt x="383705" y="501662"/>
                  </a:lnTo>
                  <a:lnTo>
                    <a:pt x="383705" y="483108"/>
                  </a:lnTo>
                  <a:lnTo>
                    <a:pt x="383006" y="482612"/>
                  </a:lnTo>
                  <a:lnTo>
                    <a:pt x="376072" y="481342"/>
                  </a:lnTo>
                  <a:lnTo>
                    <a:pt x="370535" y="481342"/>
                  </a:lnTo>
                  <a:lnTo>
                    <a:pt x="357695" y="485152"/>
                  </a:lnTo>
                  <a:lnTo>
                    <a:pt x="353199" y="487692"/>
                  </a:lnTo>
                  <a:lnTo>
                    <a:pt x="348513" y="490232"/>
                  </a:lnTo>
                  <a:lnTo>
                    <a:pt x="345516" y="482612"/>
                  </a:lnTo>
                  <a:lnTo>
                    <a:pt x="342684" y="478802"/>
                  </a:lnTo>
                  <a:lnTo>
                    <a:pt x="340791" y="476262"/>
                  </a:lnTo>
                  <a:lnTo>
                    <a:pt x="337235" y="474052"/>
                  </a:lnTo>
                  <a:lnTo>
                    <a:pt x="337235" y="492772"/>
                  </a:lnTo>
                  <a:lnTo>
                    <a:pt x="335343" y="497852"/>
                  </a:lnTo>
                  <a:lnTo>
                    <a:pt x="329793" y="500392"/>
                  </a:lnTo>
                  <a:lnTo>
                    <a:pt x="298386" y="516902"/>
                  </a:lnTo>
                  <a:lnTo>
                    <a:pt x="296214" y="514362"/>
                  </a:lnTo>
                  <a:lnTo>
                    <a:pt x="294551" y="511822"/>
                  </a:lnTo>
                  <a:lnTo>
                    <a:pt x="290334" y="508012"/>
                  </a:lnTo>
                  <a:lnTo>
                    <a:pt x="287756" y="506742"/>
                  </a:lnTo>
                  <a:lnTo>
                    <a:pt x="284988" y="504202"/>
                  </a:lnTo>
                  <a:lnTo>
                    <a:pt x="287299" y="502932"/>
                  </a:lnTo>
                  <a:lnTo>
                    <a:pt x="298843" y="496582"/>
                  </a:lnTo>
                  <a:lnTo>
                    <a:pt x="313867" y="488962"/>
                  </a:lnTo>
                  <a:lnTo>
                    <a:pt x="323380" y="483882"/>
                  </a:lnTo>
                  <a:lnTo>
                    <a:pt x="325335" y="482612"/>
                  </a:lnTo>
                  <a:lnTo>
                    <a:pt x="330301" y="482612"/>
                  </a:lnTo>
                  <a:lnTo>
                    <a:pt x="333019" y="485152"/>
                  </a:lnTo>
                  <a:lnTo>
                    <a:pt x="337235" y="492772"/>
                  </a:lnTo>
                  <a:lnTo>
                    <a:pt x="337235" y="474052"/>
                  </a:lnTo>
                  <a:lnTo>
                    <a:pt x="334670" y="472452"/>
                  </a:lnTo>
                  <a:lnTo>
                    <a:pt x="327482" y="471182"/>
                  </a:lnTo>
                  <a:lnTo>
                    <a:pt x="319049" y="471182"/>
                  </a:lnTo>
                  <a:lnTo>
                    <a:pt x="308737" y="477532"/>
                  </a:lnTo>
                  <a:lnTo>
                    <a:pt x="305765" y="478802"/>
                  </a:lnTo>
                  <a:lnTo>
                    <a:pt x="302691" y="469912"/>
                  </a:lnTo>
                  <a:lnTo>
                    <a:pt x="298729" y="464832"/>
                  </a:lnTo>
                  <a:lnTo>
                    <a:pt x="293725" y="461137"/>
                  </a:lnTo>
                  <a:lnTo>
                    <a:pt x="293725" y="481342"/>
                  </a:lnTo>
                  <a:lnTo>
                    <a:pt x="291185" y="485152"/>
                  </a:lnTo>
                  <a:lnTo>
                    <a:pt x="290131" y="486422"/>
                  </a:lnTo>
                  <a:lnTo>
                    <a:pt x="286918" y="488962"/>
                  </a:lnTo>
                  <a:lnTo>
                    <a:pt x="280885" y="492772"/>
                  </a:lnTo>
                  <a:lnTo>
                    <a:pt x="274840" y="495312"/>
                  </a:lnTo>
                  <a:lnTo>
                    <a:pt x="262712" y="501662"/>
                  </a:lnTo>
                  <a:lnTo>
                    <a:pt x="261670" y="502932"/>
                  </a:lnTo>
                  <a:lnTo>
                    <a:pt x="219849" y="502932"/>
                  </a:lnTo>
                  <a:lnTo>
                    <a:pt x="221945" y="501662"/>
                  </a:lnTo>
                  <a:lnTo>
                    <a:pt x="226136" y="499122"/>
                  </a:lnTo>
                  <a:lnTo>
                    <a:pt x="268236" y="477532"/>
                  </a:lnTo>
                  <a:lnTo>
                    <a:pt x="280009" y="471182"/>
                  </a:lnTo>
                  <a:lnTo>
                    <a:pt x="281800" y="469912"/>
                  </a:lnTo>
                  <a:lnTo>
                    <a:pt x="286067" y="469912"/>
                  </a:lnTo>
                  <a:lnTo>
                    <a:pt x="288378" y="471182"/>
                  </a:lnTo>
                  <a:lnTo>
                    <a:pt x="293192" y="476262"/>
                  </a:lnTo>
                  <a:lnTo>
                    <a:pt x="293725" y="481342"/>
                  </a:lnTo>
                  <a:lnTo>
                    <a:pt x="293725" y="461137"/>
                  </a:lnTo>
                  <a:lnTo>
                    <a:pt x="293573" y="461022"/>
                  </a:lnTo>
                  <a:lnTo>
                    <a:pt x="286880" y="458482"/>
                  </a:lnTo>
                  <a:lnTo>
                    <a:pt x="278853" y="458482"/>
                  </a:lnTo>
                  <a:lnTo>
                    <a:pt x="270852" y="461022"/>
                  </a:lnTo>
                  <a:lnTo>
                    <a:pt x="214274" y="491502"/>
                  </a:lnTo>
                  <a:lnTo>
                    <a:pt x="194221" y="501662"/>
                  </a:lnTo>
                  <a:lnTo>
                    <a:pt x="189611" y="501662"/>
                  </a:lnTo>
                  <a:lnTo>
                    <a:pt x="168173" y="496582"/>
                  </a:lnTo>
                  <a:lnTo>
                    <a:pt x="146151" y="494042"/>
                  </a:lnTo>
                  <a:lnTo>
                    <a:pt x="133375" y="494042"/>
                  </a:lnTo>
                  <a:lnTo>
                    <a:pt x="123253" y="495312"/>
                  </a:lnTo>
                  <a:lnTo>
                    <a:pt x="98463" y="501662"/>
                  </a:lnTo>
                  <a:lnTo>
                    <a:pt x="96710" y="506742"/>
                  </a:lnTo>
                  <a:lnTo>
                    <a:pt x="101066" y="511822"/>
                  </a:lnTo>
                  <a:lnTo>
                    <a:pt x="102616" y="513092"/>
                  </a:lnTo>
                  <a:lnTo>
                    <a:pt x="107061" y="513092"/>
                  </a:lnTo>
                  <a:lnTo>
                    <a:pt x="108496" y="511822"/>
                  </a:lnTo>
                  <a:lnTo>
                    <a:pt x="117373" y="509282"/>
                  </a:lnTo>
                  <a:lnTo>
                    <a:pt x="135051" y="506742"/>
                  </a:lnTo>
                  <a:lnTo>
                    <a:pt x="154749" y="506742"/>
                  </a:lnTo>
                  <a:lnTo>
                    <a:pt x="165608" y="508012"/>
                  </a:lnTo>
                  <a:lnTo>
                    <a:pt x="176428" y="510552"/>
                  </a:lnTo>
                  <a:lnTo>
                    <a:pt x="187236" y="514362"/>
                  </a:lnTo>
                  <a:lnTo>
                    <a:pt x="190055" y="515632"/>
                  </a:lnTo>
                  <a:lnTo>
                    <a:pt x="276872" y="515632"/>
                  </a:lnTo>
                  <a:lnTo>
                    <a:pt x="282676" y="516902"/>
                  </a:lnTo>
                  <a:lnTo>
                    <a:pt x="286689" y="520712"/>
                  </a:lnTo>
                  <a:lnTo>
                    <a:pt x="287502" y="532142"/>
                  </a:lnTo>
                  <a:lnTo>
                    <a:pt x="284251" y="535952"/>
                  </a:lnTo>
                  <a:lnTo>
                    <a:pt x="278460" y="537222"/>
                  </a:lnTo>
                  <a:lnTo>
                    <a:pt x="275323" y="538492"/>
                  </a:lnTo>
                  <a:lnTo>
                    <a:pt x="268935" y="538492"/>
                  </a:lnTo>
                  <a:lnTo>
                    <a:pt x="168351" y="551192"/>
                  </a:lnTo>
                  <a:lnTo>
                    <a:pt x="165798" y="553732"/>
                  </a:lnTo>
                  <a:lnTo>
                    <a:pt x="165887" y="561352"/>
                  </a:lnTo>
                  <a:lnTo>
                    <a:pt x="168490" y="563892"/>
                  </a:lnTo>
                  <a:lnTo>
                    <a:pt x="196265" y="566432"/>
                  </a:lnTo>
                  <a:lnTo>
                    <a:pt x="207797" y="567702"/>
                  </a:lnTo>
                  <a:lnTo>
                    <a:pt x="227380" y="570242"/>
                  </a:lnTo>
                  <a:lnTo>
                    <a:pt x="243268" y="570242"/>
                  </a:lnTo>
                  <a:lnTo>
                    <a:pt x="283667" y="566432"/>
                  </a:lnTo>
                  <a:lnTo>
                    <a:pt x="322668" y="553732"/>
                  </a:lnTo>
                  <a:lnTo>
                    <a:pt x="360197" y="534682"/>
                  </a:lnTo>
                  <a:lnTo>
                    <a:pt x="398526" y="513092"/>
                  </a:lnTo>
                  <a:lnTo>
                    <a:pt x="400443" y="511822"/>
                  </a:lnTo>
                  <a:lnTo>
                    <a:pt x="409803" y="511822"/>
                  </a:lnTo>
                  <a:lnTo>
                    <a:pt x="414642" y="515632"/>
                  </a:lnTo>
                  <a:lnTo>
                    <a:pt x="416356" y="527062"/>
                  </a:lnTo>
                  <a:lnTo>
                    <a:pt x="413867" y="530872"/>
                  </a:lnTo>
                  <a:lnTo>
                    <a:pt x="351675" y="565162"/>
                  </a:lnTo>
                  <a:lnTo>
                    <a:pt x="346138" y="567702"/>
                  </a:lnTo>
                  <a:lnTo>
                    <a:pt x="344728" y="570242"/>
                  </a:lnTo>
                  <a:lnTo>
                    <a:pt x="346735" y="574052"/>
                  </a:lnTo>
                  <a:lnTo>
                    <a:pt x="347891" y="576592"/>
                  </a:lnTo>
                  <a:lnTo>
                    <a:pt x="349478" y="577862"/>
                  </a:lnTo>
                  <a:lnTo>
                    <a:pt x="355180" y="577862"/>
                  </a:lnTo>
                  <a:lnTo>
                    <a:pt x="378053" y="565162"/>
                  </a:lnTo>
                  <a:lnTo>
                    <a:pt x="397116" y="555002"/>
                  </a:lnTo>
                  <a:lnTo>
                    <a:pt x="406641" y="548652"/>
                  </a:lnTo>
                  <a:lnTo>
                    <a:pt x="416128" y="543572"/>
                  </a:lnTo>
                  <a:lnTo>
                    <a:pt x="422122" y="539762"/>
                  </a:lnTo>
                  <a:lnTo>
                    <a:pt x="426173" y="533412"/>
                  </a:lnTo>
                  <a:lnTo>
                    <a:pt x="428129" y="525792"/>
                  </a:lnTo>
                  <a:close/>
                </a:path>
                <a:path w="5882005" h="1472564">
                  <a:moveTo>
                    <a:pt x="3158998" y="1190180"/>
                  </a:moveTo>
                  <a:lnTo>
                    <a:pt x="3156762" y="1187640"/>
                  </a:lnTo>
                  <a:lnTo>
                    <a:pt x="3138982" y="1187640"/>
                  </a:lnTo>
                  <a:lnTo>
                    <a:pt x="3102368" y="1191450"/>
                  </a:lnTo>
                  <a:lnTo>
                    <a:pt x="3100476" y="1191450"/>
                  </a:lnTo>
                  <a:lnTo>
                    <a:pt x="3097898" y="1192720"/>
                  </a:lnTo>
                  <a:lnTo>
                    <a:pt x="3097225" y="1195260"/>
                  </a:lnTo>
                  <a:lnTo>
                    <a:pt x="3096488" y="1196530"/>
                  </a:lnTo>
                  <a:lnTo>
                    <a:pt x="3098355" y="1201610"/>
                  </a:lnTo>
                  <a:lnTo>
                    <a:pt x="3099231" y="1202880"/>
                  </a:lnTo>
                  <a:lnTo>
                    <a:pt x="3101124" y="1204150"/>
                  </a:lnTo>
                  <a:lnTo>
                    <a:pt x="3101746" y="1205420"/>
                  </a:lnTo>
                  <a:lnTo>
                    <a:pt x="3040850" y="1266380"/>
                  </a:lnTo>
                  <a:lnTo>
                    <a:pt x="3040850" y="1227010"/>
                  </a:lnTo>
                  <a:lnTo>
                    <a:pt x="3045891" y="1227010"/>
                  </a:lnTo>
                  <a:lnTo>
                    <a:pt x="3052749" y="1228280"/>
                  </a:lnTo>
                  <a:lnTo>
                    <a:pt x="3052788" y="1227010"/>
                  </a:lnTo>
                  <a:lnTo>
                    <a:pt x="3052813" y="1225740"/>
                  </a:lnTo>
                  <a:lnTo>
                    <a:pt x="3053042" y="1214310"/>
                  </a:lnTo>
                  <a:lnTo>
                    <a:pt x="3053067" y="1213040"/>
                  </a:lnTo>
                  <a:lnTo>
                    <a:pt x="3045574" y="1214310"/>
                  </a:lnTo>
                  <a:lnTo>
                    <a:pt x="3040710" y="1214310"/>
                  </a:lnTo>
                  <a:lnTo>
                    <a:pt x="3040710" y="1200340"/>
                  </a:lnTo>
                  <a:lnTo>
                    <a:pt x="3047720" y="1197800"/>
                  </a:lnTo>
                  <a:lnTo>
                    <a:pt x="3053384" y="1195260"/>
                  </a:lnTo>
                  <a:lnTo>
                    <a:pt x="3057487" y="1190180"/>
                  </a:lnTo>
                  <a:lnTo>
                    <a:pt x="3058261" y="1187640"/>
                  </a:lnTo>
                  <a:lnTo>
                    <a:pt x="3059823" y="1182560"/>
                  </a:lnTo>
                  <a:lnTo>
                    <a:pt x="3060039" y="1176210"/>
                  </a:lnTo>
                  <a:lnTo>
                    <a:pt x="3058096" y="1169860"/>
                  </a:lnTo>
                  <a:lnTo>
                    <a:pt x="3054134" y="1164780"/>
                  </a:lnTo>
                  <a:lnTo>
                    <a:pt x="3048343" y="1159700"/>
                  </a:lnTo>
                  <a:lnTo>
                    <a:pt x="3049105" y="1159700"/>
                  </a:lnTo>
                  <a:lnTo>
                    <a:pt x="3049790" y="1158430"/>
                  </a:lnTo>
                  <a:lnTo>
                    <a:pt x="3050552" y="1157160"/>
                  </a:lnTo>
                  <a:lnTo>
                    <a:pt x="3063341" y="1126680"/>
                  </a:lnTo>
                  <a:lnTo>
                    <a:pt x="3061182" y="1094930"/>
                  </a:lnTo>
                  <a:lnTo>
                    <a:pt x="3051518" y="1077722"/>
                  </a:lnTo>
                  <a:lnTo>
                    <a:pt x="3051518" y="1119060"/>
                  </a:lnTo>
                  <a:lnTo>
                    <a:pt x="3049079" y="1133030"/>
                  </a:lnTo>
                  <a:lnTo>
                    <a:pt x="3043580" y="1144460"/>
                  </a:lnTo>
                  <a:lnTo>
                    <a:pt x="3035033" y="1155890"/>
                  </a:lnTo>
                  <a:lnTo>
                    <a:pt x="3033699" y="1157160"/>
                  </a:lnTo>
                  <a:lnTo>
                    <a:pt x="3031236" y="1158430"/>
                  </a:lnTo>
                  <a:lnTo>
                    <a:pt x="3011055" y="1158430"/>
                  </a:lnTo>
                  <a:lnTo>
                    <a:pt x="3008261" y="1160970"/>
                  </a:lnTo>
                  <a:lnTo>
                    <a:pt x="3008566" y="1168590"/>
                  </a:lnTo>
                  <a:lnTo>
                    <a:pt x="3011220" y="1171130"/>
                  </a:lnTo>
                  <a:lnTo>
                    <a:pt x="3044050" y="1171130"/>
                  </a:lnTo>
                  <a:lnTo>
                    <a:pt x="3047695" y="1173670"/>
                  </a:lnTo>
                  <a:lnTo>
                    <a:pt x="3047669" y="1183830"/>
                  </a:lnTo>
                  <a:lnTo>
                    <a:pt x="3043961" y="1187640"/>
                  </a:lnTo>
                  <a:lnTo>
                    <a:pt x="3028048" y="1187640"/>
                  </a:lnTo>
                  <a:lnTo>
                    <a:pt x="3028048" y="1229550"/>
                  </a:lnTo>
                  <a:lnTo>
                    <a:pt x="3027972" y="1271460"/>
                  </a:lnTo>
                  <a:lnTo>
                    <a:pt x="3010966" y="1298130"/>
                  </a:lnTo>
                  <a:lnTo>
                    <a:pt x="2997797" y="1284160"/>
                  </a:lnTo>
                  <a:lnTo>
                    <a:pt x="2984792" y="1271460"/>
                  </a:lnTo>
                  <a:lnTo>
                    <a:pt x="2972358" y="1258760"/>
                  </a:lnTo>
                  <a:lnTo>
                    <a:pt x="2969260" y="1256220"/>
                  </a:lnTo>
                  <a:lnTo>
                    <a:pt x="2966174" y="1253680"/>
                  </a:lnTo>
                  <a:lnTo>
                    <a:pt x="2958820" y="1246060"/>
                  </a:lnTo>
                  <a:lnTo>
                    <a:pt x="2957969" y="1243520"/>
                  </a:lnTo>
                  <a:lnTo>
                    <a:pt x="2957576" y="1237170"/>
                  </a:lnTo>
                  <a:lnTo>
                    <a:pt x="2957766" y="1232090"/>
                  </a:lnTo>
                  <a:lnTo>
                    <a:pt x="2957766" y="1227010"/>
                  </a:lnTo>
                  <a:lnTo>
                    <a:pt x="3027794" y="1227010"/>
                  </a:lnTo>
                  <a:lnTo>
                    <a:pt x="3027883" y="1228280"/>
                  </a:lnTo>
                  <a:lnTo>
                    <a:pt x="3028048" y="1229550"/>
                  </a:lnTo>
                  <a:lnTo>
                    <a:pt x="3028048" y="1187640"/>
                  </a:lnTo>
                  <a:lnTo>
                    <a:pt x="3027794" y="1187640"/>
                  </a:lnTo>
                  <a:lnTo>
                    <a:pt x="3027794" y="1200340"/>
                  </a:lnTo>
                  <a:lnTo>
                    <a:pt x="3027794" y="1214310"/>
                  </a:lnTo>
                  <a:lnTo>
                    <a:pt x="2958109" y="1214310"/>
                  </a:lnTo>
                  <a:lnTo>
                    <a:pt x="2958109" y="1200340"/>
                  </a:lnTo>
                  <a:lnTo>
                    <a:pt x="3027794" y="1200340"/>
                  </a:lnTo>
                  <a:lnTo>
                    <a:pt x="3027794" y="1187640"/>
                  </a:lnTo>
                  <a:lnTo>
                    <a:pt x="2941510" y="1187640"/>
                  </a:lnTo>
                  <a:lnTo>
                    <a:pt x="2937840" y="1183830"/>
                  </a:lnTo>
                  <a:lnTo>
                    <a:pt x="2937840" y="1174940"/>
                  </a:lnTo>
                  <a:lnTo>
                    <a:pt x="2941396" y="1171130"/>
                  </a:lnTo>
                  <a:lnTo>
                    <a:pt x="2993275" y="1171130"/>
                  </a:lnTo>
                  <a:lnTo>
                    <a:pt x="2995422" y="1168590"/>
                  </a:lnTo>
                  <a:lnTo>
                    <a:pt x="2995625" y="1164780"/>
                  </a:lnTo>
                  <a:lnTo>
                    <a:pt x="2995904" y="1160970"/>
                  </a:lnTo>
                  <a:lnTo>
                    <a:pt x="2993898" y="1159700"/>
                  </a:lnTo>
                  <a:lnTo>
                    <a:pt x="2989719" y="1158430"/>
                  </a:lnTo>
                  <a:lnTo>
                    <a:pt x="2954210" y="1158430"/>
                  </a:lnTo>
                  <a:lnTo>
                    <a:pt x="2951797" y="1157160"/>
                  </a:lnTo>
                  <a:lnTo>
                    <a:pt x="2950451" y="1155890"/>
                  </a:lnTo>
                  <a:lnTo>
                    <a:pt x="2939808" y="1140650"/>
                  </a:lnTo>
                  <a:lnTo>
                    <a:pt x="2934500" y="1122870"/>
                  </a:lnTo>
                  <a:lnTo>
                    <a:pt x="2934716" y="1105090"/>
                  </a:lnTo>
                  <a:lnTo>
                    <a:pt x="2962427" y="1064450"/>
                  </a:lnTo>
                  <a:lnTo>
                    <a:pt x="2993021" y="1056830"/>
                  </a:lnTo>
                  <a:lnTo>
                    <a:pt x="3003029" y="1056830"/>
                  </a:lnTo>
                  <a:lnTo>
                    <a:pt x="3045193" y="1088580"/>
                  </a:lnTo>
                  <a:lnTo>
                    <a:pt x="3051518" y="1119060"/>
                  </a:lnTo>
                  <a:lnTo>
                    <a:pt x="3051518" y="1077722"/>
                  </a:lnTo>
                  <a:lnTo>
                    <a:pt x="3045498" y="1066990"/>
                  </a:lnTo>
                  <a:lnTo>
                    <a:pt x="3030702" y="1056830"/>
                  </a:lnTo>
                  <a:lnTo>
                    <a:pt x="3017761" y="1047940"/>
                  </a:lnTo>
                  <a:lnTo>
                    <a:pt x="3012211" y="1046670"/>
                  </a:lnTo>
                  <a:lnTo>
                    <a:pt x="3000514" y="1044130"/>
                  </a:lnTo>
                  <a:lnTo>
                    <a:pt x="2982303" y="1044130"/>
                  </a:lnTo>
                  <a:lnTo>
                    <a:pt x="2954109" y="1054290"/>
                  </a:lnTo>
                  <a:lnTo>
                    <a:pt x="2933446" y="1074610"/>
                  </a:lnTo>
                  <a:lnTo>
                    <a:pt x="2922486" y="1102550"/>
                  </a:lnTo>
                  <a:lnTo>
                    <a:pt x="2923387" y="1131760"/>
                  </a:lnTo>
                  <a:lnTo>
                    <a:pt x="2925699" y="1139380"/>
                  </a:lnTo>
                  <a:lnTo>
                    <a:pt x="2928823" y="1147000"/>
                  </a:lnTo>
                  <a:lnTo>
                    <a:pt x="2932696" y="1153350"/>
                  </a:lnTo>
                  <a:lnTo>
                    <a:pt x="2937243" y="1159700"/>
                  </a:lnTo>
                  <a:lnTo>
                    <a:pt x="2931655" y="1164780"/>
                  </a:lnTo>
                  <a:lnTo>
                    <a:pt x="2927705" y="1168590"/>
                  </a:lnTo>
                  <a:lnTo>
                    <a:pt x="2925584" y="1174940"/>
                  </a:lnTo>
                  <a:lnTo>
                    <a:pt x="2925483" y="1181290"/>
                  </a:lnTo>
                  <a:lnTo>
                    <a:pt x="2927654" y="1188910"/>
                  </a:lnTo>
                  <a:lnTo>
                    <a:pt x="2931795" y="1193990"/>
                  </a:lnTo>
                  <a:lnTo>
                    <a:pt x="2937649" y="1197800"/>
                  </a:lnTo>
                  <a:lnTo>
                    <a:pt x="2944939" y="1200340"/>
                  </a:lnTo>
                  <a:lnTo>
                    <a:pt x="2944939" y="1214310"/>
                  </a:lnTo>
                  <a:lnTo>
                    <a:pt x="2940126" y="1214310"/>
                  </a:lnTo>
                  <a:lnTo>
                    <a:pt x="2933001" y="1211770"/>
                  </a:lnTo>
                  <a:lnTo>
                    <a:pt x="2932811" y="1219390"/>
                  </a:lnTo>
                  <a:lnTo>
                    <a:pt x="2932493" y="1228280"/>
                  </a:lnTo>
                  <a:lnTo>
                    <a:pt x="2939986" y="1225740"/>
                  </a:lnTo>
                  <a:lnTo>
                    <a:pt x="2945193" y="1227010"/>
                  </a:lnTo>
                  <a:lnTo>
                    <a:pt x="2945193" y="1232090"/>
                  </a:lnTo>
                  <a:lnTo>
                    <a:pt x="2944965" y="1235900"/>
                  </a:lnTo>
                  <a:lnTo>
                    <a:pt x="2945409" y="1243520"/>
                  </a:lnTo>
                  <a:lnTo>
                    <a:pt x="2944253" y="1246060"/>
                  </a:lnTo>
                  <a:lnTo>
                    <a:pt x="2927985" y="1261300"/>
                  </a:lnTo>
                  <a:lnTo>
                    <a:pt x="2886075" y="1303210"/>
                  </a:lnTo>
                  <a:lnTo>
                    <a:pt x="2884017" y="1305750"/>
                  </a:lnTo>
                  <a:lnTo>
                    <a:pt x="2881325" y="1309560"/>
                  </a:lnTo>
                  <a:lnTo>
                    <a:pt x="2881528" y="1312100"/>
                  </a:lnTo>
                  <a:lnTo>
                    <a:pt x="2885148" y="1315910"/>
                  </a:lnTo>
                  <a:lnTo>
                    <a:pt x="2886583" y="1317180"/>
                  </a:lnTo>
                  <a:lnTo>
                    <a:pt x="2889300" y="1317180"/>
                  </a:lnTo>
                  <a:lnTo>
                    <a:pt x="2890570" y="1315910"/>
                  </a:lnTo>
                  <a:lnTo>
                    <a:pt x="2892996" y="1314640"/>
                  </a:lnTo>
                  <a:lnTo>
                    <a:pt x="2894901" y="1312100"/>
                  </a:lnTo>
                  <a:lnTo>
                    <a:pt x="2948190" y="1260030"/>
                  </a:lnTo>
                  <a:lnTo>
                    <a:pt x="2949232" y="1258760"/>
                  </a:lnTo>
                  <a:lnTo>
                    <a:pt x="2951467" y="1256220"/>
                  </a:lnTo>
                  <a:lnTo>
                    <a:pt x="3007017" y="1312100"/>
                  </a:lnTo>
                  <a:lnTo>
                    <a:pt x="3008960" y="1313370"/>
                  </a:lnTo>
                  <a:lnTo>
                    <a:pt x="3012871" y="1313370"/>
                  </a:lnTo>
                  <a:lnTo>
                    <a:pt x="3014815" y="1312100"/>
                  </a:lnTo>
                  <a:lnTo>
                    <a:pt x="3028746" y="1298130"/>
                  </a:lnTo>
                  <a:lnTo>
                    <a:pt x="3060395" y="1266380"/>
                  </a:lnTo>
                  <a:lnTo>
                    <a:pt x="3113506" y="1213040"/>
                  </a:lnTo>
                  <a:lnTo>
                    <a:pt x="3116529" y="1210500"/>
                  </a:lnTo>
                  <a:lnTo>
                    <a:pt x="3119018" y="1207960"/>
                  </a:lnTo>
                  <a:lnTo>
                    <a:pt x="3117151" y="1202880"/>
                  </a:lnTo>
                  <a:lnTo>
                    <a:pt x="3145561" y="1200340"/>
                  </a:lnTo>
                  <a:lnTo>
                    <a:pt x="3143478" y="1229550"/>
                  </a:lnTo>
                  <a:lnTo>
                    <a:pt x="3142259" y="1228280"/>
                  </a:lnTo>
                  <a:lnTo>
                    <a:pt x="3137484" y="1228280"/>
                  </a:lnTo>
                  <a:lnTo>
                    <a:pt x="3135439" y="1229550"/>
                  </a:lnTo>
                  <a:lnTo>
                    <a:pt x="3133471" y="1232090"/>
                  </a:lnTo>
                  <a:lnTo>
                    <a:pt x="3103702" y="1261300"/>
                  </a:lnTo>
                  <a:lnTo>
                    <a:pt x="3014370" y="1351470"/>
                  </a:lnTo>
                  <a:lnTo>
                    <a:pt x="3013265" y="1351470"/>
                  </a:lnTo>
                  <a:lnTo>
                    <a:pt x="3012554" y="1354010"/>
                  </a:lnTo>
                  <a:lnTo>
                    <a:pt x="3010966" y="1355280"/>
                  </a:lnTo>
                  <a:lnTo>
                    <a:pt x="3009214" y="1352740"/>
                  </a:lnTo>
                  <a:lnTo>
                    <a:pt x="3008376" y="1351470"/>
                  </a:lnTo>
                  <a:lnTo>
                    <a:pt x="2971711" y="1314640"/>
                  </a:lnTo>
                  <a:lnTo>
                    <a:pt x="2955277" y="1298130"/>
                  </a:lnTo>
                  <a:lnTo>
                    <a:pt x="2953359" y="1296860"/>
                  </a:lnTo>
                  <a:lnTo>
                    <a:pt x="2949486" y="1296860"/>
                  </a:lnTo>
                  <a:lnTo>
                    <a:pt x="2947568" y="1298130"/>
                  </a:lnTo>
                  <a:lnTo>
                    <a:pt x="2855061" y="1390840"/>
                  </a:lnTo>
                  <a:lnTo>
                    <a:pt x="2853956" y="1392110"/>
                  </a:lnTo>
                  <a:lnTo>
                    <a:pt x="2851874" y="1394650"/>
                  </a:lnTo>
                  <a:lnTo>
                    <a:pt x="2832112" y="1374330"/>
                  </a:lnTo>
                  <a:lnTo>
                    <a:pt x="2833408" y="1373060"/>
                  </a:lnTo>
                  <a:lnTo>
                    <a:pt x="2835071" y="1373060"/>
                  </a:lnTo>
                  <a:lnTo>
                    <a:pt x="2836380" y="1371790"/>
                  </a:lnTo>
                  <a:lnTo>
                    <a:pt x="2877451" y="1329880"/>
                  </a:lnTo>
                  <a:lnTo>
                    <a:pt x="2877731" y="1326070"/>
                  </a:lnTo>
                  <a:lnTo>
                    <a:pt x="2873349" y="1322260"/>
                  </a:lnTo>
                  <a:lnTo>
                    <a:pt x="2868892" y="1322260"/>
                  </a:lnTo>
                  <a:lnTo>
                    <a:pt x="2866885" y="1323530"/>
                  </a:lnTo>
                  <a:lnTo>
                    <a:pt x="2831617" y="1357820"/>
                  </a:lnTo>
                  <a:lnTo>
                    <a:pt x="2816047" y="1374330"/>
                  </a:lnTo>
                  <a:lnTo>
                    <a:pt x="2816047" y="1376870"/>
                  </a:lnTo>
                  <a:lnTo>
                    <a:pt x="2847771" y="1408620"/>
                  </a:lnTo>
                  <a:lnTo>
                    <a:pt x="2849715" y="1409890"/>
                  </a:lnTo>
                  <a:lnTo>
                    <a:pt x="2853652" y="1409890"/>
                  </a:lnTo>
                  <a:lnTo>
                    <a:pt x="2931617" y="1332420"/>
                  </a:lnTo>
                  <a:lnTo>
                    <a:pt x="2933230" y="1329880"/>
                  </a:lnTo>
                  <a:lnTo>
                    <a:pt x="2934017" y="1328610"/>
                  </a:lnTo>
                  <a:lnTo>
                    <a:pt x="2934982" y="1328610"/>
                  </a:lnTo>
                  <a:lnTo>
                    <a:pt x="2935490" y="1329880"/>
                  </a:lnTo>
                  <a:lnTo>
                    <a:pt x="2935008" y="1331150"/>
                  </a:lnTo>
                  <a:lnTo>
                    <a:pt x="2934779" y="1332420"/>
                  </a:lnTo>
                  <a:lnTo>
                    <a:pt x="2934195" y="1333690"/>
                  </a:lnTo>
                  <a:lnTo>
                    <a:pt x="2926588" y="1347660"/>
                  </a:lnTo>
                  <a:lnTo>
                    <a:pt x="2922676" y="1355280"/>
                  </a:lnTo>
                  <a:lnTo>
                    <a:pt x="2918523" y="1361630"/>
                  </a:lnTo>
                  <a:lnTo>
                    <a:pt x="2914116" y="1369250"/>
                  </a:lnTo>
                  <a:lnTo>
                    <a:pt x="2911322" y="1375600"/>
                  </a:lnTo>
                  <a:lnTo>
                    <a:pt x="2911627" y="1384490"/>
                  </a:lnTo>
                  <a:lnTo>
                    <a:pt x="2911665" y="1395920"/>
                  </a:lnTo>
                  <a:lnTo>
                    <a:pt x="2902458" y="1401000"/>
                  </a:lnTo>
                  <a:lnTo>
                    <a:pt x="2896717" y="1407350"/>
                  </a:lnTo>
                  <a:lnTo>
                    <a:pt x="2894495" y="1416240"/>
                  </a:lnTo>
                  <a:lnTo>
                    <a:pt x="2895828" y="1425130"/>
                  </a:lnTo>
                  <a:lnTo>
                    <a:pt x="2895181" y="1426400"/>
                  </a:lnTo>
                  <a:lnTo>
                    <a:pt x="2893911" y="1426400"/>
                  </a:lnTo>
                  <a:lnTo>
                    <a:pt x="2886849" y="1430210"/>
                  </a:lnTo>
                  <a:lnTo>
                    <a:pt x="2881744" y="1435290"/>
                  </a:lnTo>
                  <a:lnTo>
                    <a:pt x="2878632" y="1441640"/>
                  </a:lnTo>
                  <a:lnTo>
                    <a:pt x="2877566" y="1449260"/>
                  </a:lnTo>
                  <a:lnTo>
                    <a:pt x="2877566" y="1470850"/>
                  </a:lnTo>
                  <a:lnTo>
                    <a:pt x="2879179" y="1472120"/>
                  </a:lnTo>
                  <a:lnTo>
                    <a:pt x="3105366" y="1472120"/>
                  </a:lnTo>
                  <a:lnTo>
                    <a:pt x="3107855" y="1469580"/>
                  </a:lnTo>
                  <a:lnTo>
                    <a:pt x="3108083" y="1459420"/>
                  </a:lnTo>
                  <a:lnTo>
                    <a:pt x="3108147" y="1450530"/>
                  </a:lnTo>
                  <a:lnTo>
                    <a:pt x="3106978" y="1436560"/>
                  </a:lnTo>
                  <a:lnTo>
                    <a:pt x="3102229" y="1431480"/>
                  </a:lnTo>
                  <a:lnTo>
                    <a:pt x="3095498" y="1428102"/>
                  </a:lnTo>
                  <a:lnTo>
                    <a:pt x="3095498" y="1441640"/>
                  </a:lnTo>
                  <a:lnTo>
                    <a:pt x="3095498" y="1459420"/>
                  </a:lnTo>
                  <a:lnTo>
                    <a:pt x="2890202" y="1459420"/>
                  </a:lnTo>
                  <a:lnTo>
                    <a:pt x="2890202" y="1454340"/>
                  </a:lnTo>
                  <a:lnTo>
                    <a:pt x="2889999" y="1451800"/>
                  </a:lnTo>
                  <a:lnTo>
                    <a:pt x="2889999" y="1449260"/>
                  </a:lnTo>
                  <a:lnTo>
                    <a:pt x="2890228" y="1446720"/>
                  </a:lnTo>
                  <a:lnTo>
                    <a:pt x="2890799" y="1441640"/>
                  </a:lnTo>
                  <a:lnTo>
                    <a:pt x="2895371" y="1437830"/>
                  </a:lnTo>
                  <a:lnTo>
                    <a:pt x="2960827" y="1437830"/>
                  </a:lnTo>
                  <a:lnTo>
                    <a:pt x="2963507" y="1435290"/>
                  </a:lnTo>
                  <a:lnTo>
                    <a:pt x="2963646" y="1431480"/>
                  </a:lnTo>
                  <a:lnTo>
                    <a:pt x="2963710" y="1427670"/>
                  </a:lnTo>
                  <a:lnTo>
                    <a:pt x="2960903" y="1425130"/>
                  </a:lnTo>
                  <a:lnTo>
                    <a:pt x="2910560" y="1425130"/>
                  </a:lnTo>
                  <a:lnTo>
                    <a:pt x="2906738" y="1421320"/>
                  </a:lnTo>
                  <a:lnTo>
                    <a:pt x="2907030" y="1412430"/>
                  </a:lnTo>
                  <a:lnTo>
                    <a:pt x="2910611" y="1408620"/>
                  </a:lnTo>
                  <a:lnTo>
                    <a:pt x="3074555" y="1408620"/>
                  </a:lnTo>
                  <a:lnTo>
                    <a:pt x="3077832" y="1411160"/>
                  </a:lnTo>
                  <a:lnTo>
                    <a:pt x="3078480" y="1414970"/>
                  </a:lnTo>
                  <a:lnTo>
                    <a:pt x="3079356" y="1421320"/>
                  </a:lnTo>
                  <a:lnTo>
                    <a:pt x="3075825" y="1425130"/>
                  </a:lnTo>
                  <a:lnTo>
                    <a:pt x="2981858" y="1425130"/>
                  </a:lnTo>
                  <a:lnTo>
                    <a:pt x="2977337" y="1426400"/>
                  </a:lnTo>
                  <a:lnTo>
                    <a:pt x="2975546" y="1428940"/>
                  </a:lnTo>
                  <a:lnTo>
                    <a:pt x="2977337" y="1434020"/>
                  </a:lnTo>
                  <a:lnTo>
                    <a:pt x="2979674" y="1436560"/>
                  </a:lnTo>
                  <a:lnTo>
                    <a:pt x="2982112" y="1437830"/>
                  </a:lnTo>
                  <a:lnTo>
                    <a:pt x="3092081" y="1437830"/>
                  </a:lnTo>
                  <a:lnTo>
                    <a:pt x="3095498" y="1441640"/>
                  </a:lnTo>
                  <a:lnTo>
                    <a:pt x="3095498" y="1428102"/>
                  </a:lnTo>
                  <a:lnTo>
                    <a:pt x="3094647" y="1427670"/>
                  </a:lnTo>
                  <a:lnTo>
                    <a:pt x="3093047" y="1426400"/>
                  </a:lnTo>
                  <a:lnTo>
                    <a:pt x="3091396" y="1426400"/>
                  </a:lnTo>
                  <a:lnTo>
                    <a:pt x="3089795" y="1425130"/>
                  </a:lnTo>
                  <a:lnTo>
                    <a:pt x="3090964" y="1414970"/>
                  </a:lnTo>
                  <a:lnTo>
                    <a:pt x="3089300" y="1408620"/>
                  </a:lnTo>
                  <a:lnTo>
                    <a:pt x="3088970" y="1407350"/>
                  </a:lnTo>
                  <a:lnTo>
                    <a:pt x="3083458" y="1401000"/>
                  </a:lnTo>
                  <a:lnTo>
                    <a:pt x="3074073" y="1395920"/>
                  </a:lnTo>
                  <a:lnTo>
                    <a:pt x="3074085" y="1384490"/>
                  </a:lnTo>
                  <a:lnTo>
                    <a:pt x="3063240" y="1355521"/>
                  </a:lnTo>
                  <a:lnTo>
                    <a:pt x="3063240" y="1380680"/>
                  </a:lnTo>
                  <a:lnTo>
                    <a:pt x="3061093" y="1388300"/>
                  </a:lnTo>
                  <a:lnTo>
                    <a:pt x="3061576" y="1395920"/>
                  </a:lnTo>
                  <a:lnTo>
                    <a:pt x="2924581" y="1395920"/>
                  </a:lnTo>
                  <a:lnTo>
                    <a:pt x="2924200" y="1388300"/>
                  </a:lnTo>
                  <a:lnTo>
                    <a:pt x="2924899" y="1380680"/>
                  </a:lnTo>
                  <a:lnTo>
                    <a:pt x="2927108" y="1373060"/>
                  </a:lnTo>
                  <a:lnTo>
                    <a:pt x="2931223" y="1365440"/>
                  </a:lnTo>
                  <a:lnTo>
                    <a:pt x="2938589" y="1354010"/>
                  </a:lnTo>
                  <a:lnTo>
                    <a:pt x="2944596" y="1341310"/>
                  </a:lnTo>
                  <a:lnTo>
                    <a:pt x="2949460" y="1328610"/>
                  </a:lnTo>
                  <a:lnTo>
                    <a:pt x="2953359" y="1314640"/>
                  </a:lnTo>
                  <a:lnTo>
                    <a:pt x="2954693" y="1315910"/>
                  </a:lnTo>
                  <a:lnTo>
                    <a:pt x="2955823" y="1317180"/>
                  </a:lnTo>
                  <a:lnTo>
                    <a:pt x="3006814" y="1367980"/>
                  </a:lnTo>
                  <a:lnTo>
                    <a:pt x="3008909" y="1369250"/>
                  </a:lnTo>
                  <a:lnTo>
                    <a:pt x="3013062" y="1369250"/>
                  </a:lnTo>
                  <a:lnTo>
                    <a:pt x="3015094" y="1367980"/>
                  </a:lnTo>
                  <a:lnTo>
                    <a:pt x="3027629" y="1355280"/>
                  </a:lnTo>
                  <a:lnTo>
                    <a:pt x="3035147" y="1347660"/>
                  </a:lnTo>
                  <a:lnTo>
                    <a:pt x="3040684" y="1342580"/>
                  </a:lnTo>
                  <a:lnTo>
                    <a:pt x="3050121" y="1357820"/>
                  </a:lnTo>
                  <a:lnTo>
                    <a:pt x="3054743" y="1365440"/>
                  </a:lnTo>
                  <a:lnTo>
                    <a:pt x="3059226" y="1373060"/>
                  </a:lnTo>
                  <a:lnTo>
                    <a:pt x="3063240" y="1380680"/>
                  </a:lnTo>
                  <a:lnTo>
                    <a:pt x="3063240" y="1355521"/>
                  </a:lnTo>
                  <a:lnTo>
                    <a:pt x="3062186" y="1354010"/>
                  </a:lnTo>
                  <a:lnTo>
                    <a:pt x="3058909" y="1347660"/>
                  </a:lnTo>
                  <a:lnTo>
                    <a:pt x="3055759" y="1342580"/>
                  </a:lnTo>
                  <a:lnTo>
                    <a:pt x="3052534" y="1336230"/>
                  </a:lnTo>
                  <a:lnTo>
                    <a:pt x="3050857" y="1333690"/>
                  </a:lnTo>
                  <a:lnTo>
                    <a:pt x="3051568" y="1331150"/>
                  </a:lnTo>
                  <a:lnTo>
                    <a:pt x="3095523" y="1287970"/>
                  </a:lnTo>
                  <a:lnTo>
                    <a:pt x="3137052" y="1246060"/>
                  </a:lnTo>
                  <a:lnTo>
                    <a:pt x="3137966" y="1244790"/>
                  </a:lnTo>
                  <a:lnTo>
                    <a:pt x="3140481" y="1242250"/>
                  </a:lnTo>
                  <a:lnTo>
                    <a:pt x="3141751" y="1244790"/>
                  </a:lnTo>
                  <a:lnTo>
                    <a:pt x="3142564" y="1246060"/>
                  </a:lnTo>
                  <a:lnTo>
                    <a:pt x="3144012" y="1247330"/>
                  </a:lnTo>
                  <a:lnTo>
                    <a:pt x="3145599" y="1247330"/>
                  </a:lnTo>
                  <a:lnTo>
                    <a:pt x="3147745" y="1248600"/>
                  </a:lnTo>
                  <a:lnTo>
                    <a:pt x="3150311" y="1248600"/>
                  </a:lnTo>
                  <a:lnTo>
                    <a:pt x="3152635" y="1247330"/>
                  </a:lnTo>
                  <a:lnTo>
                    <a:pt x="3158261" y="1200340"/>
                  </a:lnTo>
                  <a:lnTo>
                    <a:pt x="3158998" y="1190180"/>
                  </a:lnTo>
                  <a:close/>
                </a:path>
                <a:path w="5882005" h="1472564">
                  <a:moveTo>
                    <a:pt x="5602897" y="233680"/>
                  </a:moveTo>
                  <a:lnTo>
                    <a:pt x="5602617" y="229870"/>
                  </a:lnTo>
                  <a:lnTo>
                    <a:pt x="5598744" y="226060"/>
                  </a:lnTo>
                  <a:lnTo>
                    <a:pt x="5596166" y="223520"/>
                  </a:lnTo>
                  <a:lnTo>
                    <a:pt x="5593029" y="220980"/>
                  </a:lnTo>
                  <a:lnTo>
                    <a:pt x="5589663" y="218440"/>
                  </a:lnTo>
                  <a:lnTo>
                    <a:pt x="5593626" y="214630"/>
                  </a:lnTo>
                  <a:lnTo>
                    <a:pt x="5596648" y="210820"/>
                  </a:lnTo>
                  <a:lnTo>
                    <a:pt x="5598147" y="209550"/>
                  </a:lnTo>
                  <a:lnTo>
                    <a:pt x="5602643" y="205740"/>
                  </a:lnTo>
                  <a:lnTo>
                    <a:pt x="5602783" y="201930"/>
                  </a:lnTo>
                  <a:lnTo>
                    <a:pt x="5598744" y="198120"/>
                  </a:lnTo>
                  <a:lnTo>
                    <a:pt x="5597334" y="196850"/>
                  </a:lnTo>
                  <a:lnTo>
                    <a:pt x="5594108" y="196850"/>
                  </a:lnTo>
                  <a:lnTo>
                    <a:pt x="5592242" y="198120"/>
                  </a:lnTo>
                  <a:lnTo>
                    <a:pt x="5587657" y="203200"/>
                  </a:lnTo>
                  <a:lnTo>
                    <a:pt x="5584926" y="205740"/>
                  </a:lnTo>
                  <a:lnTo>
                    <a:pt x="5581561" y="209550"/>
                  </a:lnTo>
                  <a:lnTo>
                    <a:pt x="5578221" y="205740"/>
                  </a:lnTo>
                  <a:lnTo>
                    <a:pt x="5575503" y="203200"/>
                  </a:lnTo>
                  <a:lnTo>
                    <a:pt x="5572506" y="199390"/>
                  </a:lnTo>
                  <a:lnTo>
                    <a:pt x="5570931" y="198120"/>
                  </a:lnTo>
                  <a:lnTo>
                    <a:pt x="5569115" y="196850"/>
                  </a:lnTo>
                  <a:lnTo>
                    <a:pt x="5565889" y="196850"/>
                  </a:lnTo>
                  <a:lnTo>
                    <a:pt x="5564454" y="198120"/>
                  </a:lnTo>
                  <a:lnTo>
                    <a:pt x="5560441" y="201930"/>
                  </a:lnTo>
                  <a:lnTo>
                    <a:pt x="5560517" y="205740"/>
                  </a:lnTo>
                  <a:lnTo>
                    <a:pt x="5566549" y="212090"/>
                  </a:lnTo>
                  <a:lnTo>
                    <a:pt x="5569547" y="214630"/>
                  </a:lnTo>
                  <a:lnTo>
                    <a:pt x="5573217" y="217170"/>
                  </a:lnTo>
                  <a:lnTo>
                    <a:pt x="5569763" y="220980"/>
                  </a:lnTo>
                  <a:lnTo>
                    <a:pt x="5566918" y="223520"/>
                  </a:lnTo>
                  <a:lnTo>
                    <a:pt x="5560580" y="229870"/>
                  </a:lnTo>
                  <a:lnTo>
                    <a:pt x="5560301" y="233680"/>
                  </a:lnTo>
                  <a:lnTo>
                    <a:pt x="5563184" y="236220"/>
                  </a:lnTo>
                  <a:lnTo>
                    <a:pt x="5564390" y="237490"/>
                  </a:lnTo>
                  <a:lnTo>
                    <a:pt x="5571185" y="237490"/>
                  </a:lnTo>
                  <a:lnTo>
                    <a:pt x="5575757" y="232410"/>
                  </a:lnTo>
                  <a:lnTo>
                    <a:pt x="5578221" y="228600"/>
                  </a:lnTo>
                  <a:lnTo>
                    <a:pt x="5581243" y="226060"/>
                  </a:lnTo>
                  <a:lnTo>
                    <a:pt x="5584926" y="229870"/>
                  </a:lnTo>
                  <a:lnTo>
                    <a:pt x="5587517" y="232410"/>
                  </a:lnTo>
                  <a:lnTo>
                    <a:pt x="5590260" y="234950"/>
                  </a:lnTo>
                  <a:lnTo>
                    <a:pt x="5592127" y="237490"/>
                  </a:lnTo>
                  <a:lnTo>
                    <a:pt x="5598973" y="237490"/>
                  </a:lnTo>
                  <a:lnTo>
                    <a:pt x="5602897" y="233680"/>
                  </a:lnTo>
                  <a:close/>
                </a:path>
                <a:path w="5882005" h="1472564">
                  <a:moveTo>
                    <a:pt x="5607647" y="111760"/>
                  </a:moveTo>
                  <a:lnTo>
                    <a:pt x="5607304" y="109220"/>
                  </a:lnTo>
                  <a:lnTo>
                    <a:pt x="5603773" y="105410"/>
                  </a:lnTo>
                  <a:lnTo>
                    <a:pt x="5602224" y="104140"/>
                  </a:lnTo>
                  <a:lnTo>
                    <a:pt x="5599112" y="104140"/>
                  </a:lnTo>
                  <a:lnTo>
                    <a:pt x="5597563" y="105410"/>
                  </a:lnTo>
                  <a:lnTo>
                    <a:pt x="5596229" y="106680"/>
                  </a:lnTo>
                  <a:lnTo>
                    <a:pt x="5595188" y="106680"/>
                  </a:lnTo>
                  <a:lnTo>
                    <a:pt x="5594274" y="107950"/>
                  </a:lnTo>
                  <a:lnTo>
                    <a:pt x="5587212" y="114300"/>
                  </a:lnTo>
                  <a:lnTo>
                    <a:pt x="5581078" y="120650"/>
                  </a:lnTo>
                  <a:lnTo>
                    <a:pt x="5574766" y="127000"/>
                  </a:lnTo>
                  <a:lnTo>
                    <a:pt x="5572734" y="124460"/>
                  </a:lnTo>
                  <a:lnTo>
                    <a:pt x="5570105" y="121920"/>
                  </a:lnTo>
                  <a:lnTo>
                    <a:pt x="5567311" y="119380"/>
                  </a:lnTo>
                  <a:lnTo>
                    <a:pt x="5565775" y="118110"/>
                  </a:lnTo>
                  <a:lnTo>
                    <a:pt x="5564086" y="116840"/>
                  </a:lnTo>
                  <a:lnTo>
                    <a:pt x="5560974" y="116840"/>
                  </a:lnTo>
                  <a:lnTo>
                    <a:pt x="5559539" y="118110"/>
                  </a:lnTo>
                  <a:lnTo>
                    <a:pt x="5555577" y="121920"/>
                  </a:lnTo>
                  <a:lnTo>
                    <a:pt x="5555577" y="125730"/>
                  </a:lnTo>
                  <a:lnTo>
                    <a:pt x="5562727" y="132080"/>
                  </a:lnTo>
                  <a:lnTo>
                    <a:pt x="5566943" y="135890"/>
                  </a:lnTo>
                  <a:lnTo>
                    <a:pt x="5571210" y="140970"/>
                  </a:lnTo>
                  <a:lnTo>
                    <a:pt x="5572645" y="142240"/>
                  </a:lnTo>
                  <a:lnTo>
                    <a:pt x="5578589" y="142240"/>
                  </a:lnTo>
                  <a:lnTo>
                    <a:pt x="5579834" y="140970"/>
                  </a:lnTo>
                  <a:lnTo>
                    <a:pt x="5593880" y="127000"/>
                  </a:lnTo>
                  <a:lnTo>
                    <a:pt x="5598947" y="121920"/>
                  </a:lnTo>
                  <a:lnTo>
                    <a:pt x="5607647" y="111760"/>
                  </a:lnTo>
                  <a:close/>
                </a:path>
                <a:path w="5882005" h="1472564">
                  <a:moveTo>
                    <a:pt x="5628373" y="121920"/>
                  </a:moveTo>
                  <a:lnTo>
                    <a:pt x="5624779" y="104140"/>
                  </a:lnTo>
                  <a:lnTo>
                    <a:pt x="5615813" y="90436"/>
                  </a:lnTo>
                  <a:lnTo>
                    <a:pt x="5615813" y="121920"/>
                  </a:lnTo>
                  <a:lnTo>
                    <a:pt x="5613082" y="135890"/>
                  </a:lnTo>
                  <a:lnTo>
                    <a:pt x="5605729" y="146050"/>
                  </a:lnTo>
                  <a:lnTo>
                    <a:pt x="5594845" y="153670"/>
                  </a:lnTo>
                  <a:lnTo>
                    <a:pt x="5581497" y="156210"/>
                  </a:lnTo>
                  <a:lnTo>
                    <a:pt x="5568112" y="153670"/>
                  </a:lnTo>
                  <a:lnTo>
                    <a:pt x="5557202" y="146050"/>
                  </a:lnTo>
                  <a:lnTo>
                    <a:pt x="5549849" y="135890"/>
                  </a:lnTo>
                  <a:lnTo>
                    <a:pt x="5547207" y="121920"/>
                  </a:lnTo>
                  <a:lnTo>
                    <a:pt x="5549963" y="109220"/>
                  </a:lnTo>
                  <a:lnTo>
                    <a:pt x="5557367" y="97790"/>
                  </a:lnTo>
                  <a:lnTo>
                    <a:pt x="5568289" y="90170"/>
                  </a:lnTo>
                  <a:lnTo>
                    <a:pt x="5581637" y="87630"/>
                  </a:lnTo>
                  <a:lnTo>
                    <a:pt x="5594972" y="90170"/>
                  </a:lnTo>
                  <a:lnTo>
                    <a:pt x="5605843" y="97790"/>
                  </a:lnTo>
                  <a:lnTo>
                    <a:pt x="5613158" y="109220"/>
                  </a:lnTo>
                  <a:lnTo>
                    <a:pt x="5615813" y="121920"/>
                  </a:lnTo>
                  <a:lnTo>
                    <a:pt x="5615813" y="90436"/>
                  </a:lnTo>
                  <a:lnTo>
                    <a:pt x="5614809" y="88900"/>
                  </a:lnTo>
                  <a:lnTo>
                    <a:pt x="5612943" y="87630"/>
                  </a:lnTo>
                  <a:lnTo>
                    <a:pt x="5599963" y="78740"/>
                  </a:lnTo>
                  <a:lnTo>
                    <a:pt x="5581751" y="74930"/>
                  </a:lnTo>
                  <a:lnTo>
                    <a:pt x="5581612" y="74930"/>
                  </a:lnTo>
                  <a:lnTo>
                    <a:pt x="5563336" y="78740"/>
                  </a:lnTo>
                  <a:lnTo>
                    <a:pt x="5548363" y="88900"/>
                  </a:lnTo>
                  <a:lnTo>
                    <a:pt x="5538254" y="104140"/>
                  </a:lnTo>
                  <a:lnTo>
                    <a:pt x="5534596" y="121920"/>
                  </a:lnTo>
                  <a:lnTo>
                    <a:pt x="5538317" y="140970"/>
                  </a:lnTo>
                  <a:lnTo>
                    <a:pt x="5548338" y="154940"/>
                  </a:lnTo>
                  <a:lnTo>
                    <a:pt x="5563133" y="165100"/>
                  </a:lnTo>
                  <a:lnTo>
                    <a:pt x="5581154" y="168910"/>
                  </a:lnTo>
                  <a:lnTo>
                    <a:pt x="5581523" y="168910"/>
                  </a:lnTo>
                  <a:lnTo>
                    <a:pt x="5599773" y="165100"/>
                  </a:lnTo>
                  <a:lnTo>
                    <a:pt x="5612790" y="156210"/>
                  </a:lnTo>
                  <a:lnTo>
                    <a:pt x="5614644" y="154940"/>
                  </a:lnTo>
                  <a:lnTo>
                    <a:pt x="5624677" y="140970"/>
                  </a:lnTo>
                  <a:lnTo>
                    <a:pt x="5628373" y="121920"/>
                  </a:lnTo>
                  <a:close/>
                </a:path>
                <a:path w="5882005" h="1472564">
                  <a:moveTo>
                    <a:pt x="5702465" y="107950"/>
                  </a:moveTo>
                  <a:lnTo>
                    <a:pt x="5699557" y="105410"/>
                  </a:lnTo>
                  <a:lnTo>
                    <a:pt x="5698312" y="104140"/>
                  </a:lnTo>
                  <a:lnTo>
                    <a:pt x="5696928" y="102870"/>
                  </a:lnTo>
                  <a:lnTo>
                    <a:pt x="5693588" y="102870"/>
                  </a:lnTo>
                  <a:lnTo>
                    <a:pt x="5691644" y="104140"/>
                  </a:lnTo>
                  <a:lnTo>
                    <a:pt x="5689739" y="105410"/>
                  </a:lnTo>
                  <a:lnTo>
                    <a:pt x="5686971" y="109220"/>
                  </a:lnTo>
                  <a:lnTo>
                    <a:pt x="5684571" y="111760"/>
                  </a:lnTo>
                  <a:lnTo>
                    <a:pt x="5681345" y="115570"/>
                  </a:lnTo>
                  <a:lnTo>
                    <a:pt x="5679110" y="113030"/>
                  </a:lnTo>
                  <a:lnTo>
                    <a:pt x="5677903" y="111760"/>
                  </a:lnTo>
                  <a:lnTo>
                    <a:pt x="5675211" y="107950"/>
                  </a:lnTo>
                  <a:lnTo>
                    <a:pt x="5672188" y="105410"/>
                  </a:lnTo>
                  <a:lnTo>
                    <a:pt x="5670385" y="104140"/>
                  </a:lnTo>
                  <a:lnTo>
                    <a:pt x="5668518" y="102870"/>
                  </a:lnTo>
                  <a:lnTo>
                    <a:pt x="5665267" y="102870"/>
                  </a:lnTo>
                  <a:lnTo>
                    <a:pt x="5663819" y="104140"/>
                  </a:lnTo>
                  <a:lnTo>
                    <a:pt x="5662612" y="105410"/>
                  </a:lnTo>
                  <a:lnTo>
                    <a:pt x="5659894" y="107950"/>
                  </a:lnTo>
                  <a:lnTo>
                    <a:pt x="5660085" y="111760"/>
                  </a:lnTo>
                  <a:lnTo>
                    <a:pt x="5663450" y="114300"/>
                  </a:lnTo>
                  <a:lnTo>
                    <a:pt x="5666422" y="116840"/>
                  </a:lnTo>
                  <a:lnTo>
                    <a:pt x="5669673" y="120650"/>
                  </a:lnTo>
                  <a:lnTo>
                    <a:pt x="5673204" y="123190"/>
                  </a:lnTo>
                  <a:lnTo>
                    <a:pt x="5669191" y="127000"/>
                  </a:lnTo>
                  <a:lnTo>
                    <a:pt x="5666168" y="129540"/>
                  </a:lnTo>
                  <a:lnTo>
                    <a:pt x="5660085" y="135890"/>
                  </a:lnTo>
                  <a:lnTo>
                    <a:pt x="5659945" y="139700"/>
                  </a:lnTo>
                  <a:lnTo>
                    <a:pt x="5663958" y="143510"/>
                  </a:lnTo>
                  <a:lnTo>
                    <a:pt x="5670499" y="143510"/>
                  </a:lnTo>
                  <a:lnTo>
                    <a:pt x="5672277" y="140970"/>
                  </a:lnTo>
                  <a:lnTo>
                    <a:pt x="5675249" y="138430"/>
                  </a:lnTo>
                  <a:lnTo>
                    <a:pt x="5678017" y="134620"/>
                  </a:lnTo>
                  <a:lnTo>
                    <a:pt x="5681230" y="132080"/>
                  </a:lnTo>
                  <a:lnTo>
                    <a:pt x="5684596" y="135890"/>
                  </a:lnTo>
                  <a:lnTo>
                    <a:pt x="5687365" y="138430"/>
                  </a:lnTo>
                  <a:lnTo>
                    <a:pt x="5692013" y="143510"/>
                  </a:lnTo>
                  <a:lnTo>
                    <a:pt x="5698401" y="143510"/>
                  </a:lnTo>
                  <a:lnTo>
                    <a:pt x="5699645" y="142240"/>
                  </a:lnTo>
                  <a:lnTo>
                    <a:pt x="5702325" y="139700"/>
                  </a:lnTo>
                  <a:lnTo>
                    <a:pt x="5702300" y="135890"/>
                  </a:lnTo>
                  <a:lnTo>
                    <a:pt x="5698706" y="132080"/>
                  </a:lnTo>
                  <a:lnTo>
                    <a:pt x="5696305" y="129540"/>
                  </a:lnTo>
                  <a:lnTo>
                    <a:pt x="5693194" y="127000"/>
                  </a:lnTo>
                  <a:lnTo>
                    <a:pt x="5689549" y="123190"/>
                  </a:lnTo>
                  <a:lnTo>
                    <a:pt x="5693054" y="120650"/>
                  </a:lnTo>
                  <a:lnTo>
                    <a:pt x="5695962" y="118110"/>
                  </a:lnTo>
                  <a:lnTo>
                    <a:pt x="5698464" y="115570"/>
                  </a:lnTo>
                  <a:lnTo>
                    <a:pt x="5702211" y="111760"/>
                  </a:lnTo>
                  <a:lnTo>
                    <a:pt x="5702465" y="107950"/>
                  </a:lnTo>
                  <a:close/>
                </a:path>
                <a:path w="5882005" h="1472564">
                  <a:moveTo>
                    <a:pt x="5707748" y="217170"/>
                  </a:moveTo>
                  <a:lnTo>
                    <a:pt x="5705703" y="207010"/>
                  </a:lnTo>
                  <a:lnTo>
                    <a:pt x="5702884" y="203200"/>
                  </a:lnTo>
                  <a:lnTo>
                    <a:pt x="5700052" y="199390"/>
                  </a:lnTo>
                  <a:lnTo>
                    <a:pt x="5695200" y="195719"/>
                  </a:lnTo>
                  <a:lnTo>
                    <a:pt x="5695200" y="209550"/>
                  </a:lnTo>
                  <a:lnTo>
                    <a:pt x="5695150" y="224790"/>
                  </a:lnTo>
                  <a:lnTo>
                    <a:pt x="5688901" y="231140"/>
                  </a:lnTo>
                  <a:lnTo>
                    <a:pt x="5673407" y="231140"/>
                  </a:lnTo>
                  <a:lnTo>
                    <a:pt x="5667184" y="224790"/>
                  </a:lnTo>
                  <a:lnTo>
                    <a:pt x="5667273" y="209550"/>
                  </a:lnTo>
                  <a:lnTo>
                    <a:pt x="5673433" y="203200"/>
                  </a:lnTo>
                  <a:lnTo>
                    <a:pt x="5689066" y="203200"/>
                  </a:lnTo>
                  <a:lnTo>
                    <a:pt x="5695200" y="209550"/>
                  </a:lnTo>
                  <a:lnTo>
                    <a:pt x="5695200" y="195719"/>
                  </a:lnTo>
                  <a:lnTo>
                    <a:pt x="5691670" y="193040"/>
                  </a:lnTo>
                  <a:lnTo>
                    <a:pt x="5681383" y="190500"/>
                  </a:lnTo>
                  <a:lnTo>
                    <a:pt x="5681230" y="190500"/>
                  </a:lnTo>
                  <a:lnTo>
                    <a:pt x="5670867" y="193040"/>
                  </a:lnTo>
                  <a:lnTo>
                    <a:pt x="5662409" y="199390"/>
                  </a:lnTo>
                  <a:lnTo>
                    <a:pt x="5656732" y="207010"/>
                  </a:lnTo>
                  <a:lnTo>
                    <a:pt x="5654662" y="217170"/>
                  </a:lnTo>
                  <a:lnTo>
                    <a:pt x="5656783" y="228600"/>
                  </a:lnTo>
                  <a:lnTo>
                    <a:pt x="5662447" y="236220"/>
                  </a:lnTo>
                  <a:lnTo>
                    <a:pt x="5670829" y="242570"/>
                  </a:lnTo>
                  <a:lnTo>
                    <a:pt x="5681091" y="243840"/>
                  </a:lnTo>
                  <a:lnTo>
                    <a:pt x="5681230" y="243840"/>
                  </a:lnTo>
                  <a:lnTo>
                    <a:pt x="5691505" y="242570"/>
                  </a:lnTo>
                  <a:lnTo>
                    <a:pt x="5699925" y="236220"/>
                  </a:lnTo>
                  <a:lnTo>
                    <a:pt x="5703722" y="231140"/>
                  </a:lnTo>
                  <a:lnTo>
                    <a:pt x="5705627" y="228600"/>
                  </a:lnTo>
                  <a:lnTo>
                    <a:pt x="5707748" y="217170"/>
                  </a:lnTo>
                  <a:close/>
                </a:path>
                <a:path w="5882005" h="1472564">
                  <a:moveTo>
                    <a:pt x="5730176" y="273050"/>
                  </a:moveTo>
                  <a:lnTo>
                    <a:pt x="5727065" y="271780"/>
                  </a:lnTo>
                  <a:lnTo>
                    <a:pt x="5486654" y="271780"/>
                  </a:lnTo>
                  <a:lnTo>
                    <a:pt x="5486654" y="46990"/>
                  </a:lnTo>
                  <a:lnTo>
                    <a:pt x="5490210" y="43180"/>
                  </a:lnTo>
                  <a:lnTo>
                    <a:pt x="5559336" y="43180"/>
                  </a:lnTo>
                  <a:lnTo>
                    <a:pt x="5562358" y="41910"/>
                  </a:lnTo>
                  <a:lnTo>
                    <a:pt x="5564314" y="39370"/>
                  </a:lnTo>
                  <a:lnTo>
                    <a:pt x="5562727" y="34290"/>
                  </a:lnTo>
                  <a:lnTo>
                    <a:pt x="5560441" y="33020"/>
                  </a:lnTo>
                  <a:lnTo>
                    <a:pt x="5558256" y="30480"/>
                  </a:lnTo>
                  <a:lnTo>
                    <a:pt x="5493664" y="30480"/>
                  </a:lnTo>
                  <a:lnTo>
                    <a:pt x="5491429" y="31750"/>
                  </a:lnTo>
                  <a:lnTo>
                    <a:pt x="5484215" y="34290"/>
                  </a:lnTo>
                  <a:lnTo>
                    <a:pt x="5478780" y="40640"/>
                  </a:lnTo>
                  <a:lnTo>
                    <a:pt x="5475351" y="46990"/>
                  </a:lnTo>
                  <a:lnTo>
                    <a:pt x="5474157" y="55880"/>
                  </a:lnTo>
                  <a:lnTo>
                    <a:pt x="5474157" y="271780"/>
                  </a:lnTo>
                  <a:lnTo>
                    <a:pt x="5459171" y="271780"/>
                  </a:lnTo>
                  <a:lnTo>
                    <a:pt x="5453240" y="276860"/>
                  </a:lnTo>
                  <a:lnTo>
                    <a:pt x="5453291" y="308610"/>
                  </a:lnTo>
                  <a:lnTo>
                    <a:pt x="5459006" y="314960"/>
                  </a:lnTo>
                  <a:lnTo>
                    <a:pt x="5507964" y="314960"/>
                  </a:lnTo>
                  <a:lnTo>
                    <a:pt x="5511076" y="313690"/>
                  </a:lnTo>
                  <a:lnTo>
                    <a:pt x="5512689" y="312420"/>
                  </a:lnTo>
                  <a:lnTo>
                    <a:pt x="5512498" y="306070"/>
                  </a:lnTo>
                  <a:lnTo>
                    <a:pt x="5510746" y="303530"/>
                  </a:lnTo>
                  <a:lnTo>
                    <a:pt x="5507545" y="303530"/>
                  </a:lnTo>
                  <a:lnTo>
                    <a:pt x="5506440" y="302260"/>
                  </a:lnTo>
                  <a:lnTo>
                    <a:pt x="5465534" y="302260"/>
                  </a:lnTo>
                  <a:lnTo>
                    <a:pt x="5465927" y="295910"/>
                  </a:lnTo>
                  <a:lnTo>
                    <a:pt x="5465788" y="293370"/>
                  </a:lnTo>
                  <a:lnTo>
                    <a:pt x="5465788" y="284480"/>
                  </a:lnTo>
                  <a:lnTo>
                    <a:pt x="5726976" y="284480"/>
                  </a:lnTo>
                  <a:lnTo>
                    <a:pt x="5729973" y="281940"/>
                  </a:lnTo>
                  <a:lnTo>
                    <a:pt x="5730176" y="273050"/>
                  </a:lnTo>
                  <a:close/>
                </a:path>
                <a:path w="5882005" h="1472564">
                  <a:moveTo>
                    <a:pt x="5776988" y="97790"/>
                  </a:moveTo>
                  <a:lnTo>
                    <a:pt x="5774614" y="95250"/>
                  </a:lnTo>
                  <a:lnTo>
                    <a:pt x="5770600" y="93980"/>
                  </a:lnTo>
                  <a:lnTo>
                    <a:pt x="5766727" y="93980"/>
                  </a:lnTo>
                  <a:lnTo>
                    <a:pt x="5764492" y="96520"/>
                  </a:lnTo>
                  <a:lnTo>
                    <a:pt x="5763819" y="101600"/>
                  </a:lnTo>
                  <a:lnTo>
                    <a:pt x="5757659" y="124460"/>
                  </a:lnTo>
                  <a:lnTo>
                    <a:pt x="5729770" y="153670"/>
                  </a:lnTo>
                  <a:lnTo>
                    <a:pt x="5690997" y="166370"/>
                  </a:lnTo>
                  <a:lnTo>
                    <a:pt x="5658028" y="166370"/>
                  </a:lnTo>
                  <a:lnTo>
                    <a:pt x="5649455" y="165100"/>
                  </a:lnTo>
                  <a:lnTo>
                    <a:pt x="5643918" y="165100"/>
                  </a:lnTo>
                  <a:lnTo>
                    <a:pt x="5641492" y="166370"/>
                  </a:lnTo>
                  <a:lnTo>
                    <a:pt x="5640476" y="173990"/>
                  </a:lnTo>
                  <a:lnTo>
                    <a:pt x="5643105" y="176530"/>
                  </a:lnTo>
                  <a:lnTo>
                    <a:pt x="5656465" y="179070"/>
                  </a:lnTo>
                  <a:lnTo>
                    <a:pt x="5664670" y="179070"/>
                  </a:lnTo>
                  <a:lnTo>
                    <a:pt x="5672836" y="180340"/>
                  </a:lnTo>
                  <a:lnTo>
                    <a:pt x="5699709" y="177800"/>
                  </a:lnTo>
                  <a:lnTo>
                    <a:pt x="5725617" y="170180"/>
                  </a:lnTo>
                  <a:lnTo>
                    <a:pt x="5732335" y="166370"/>
                  </a:lnTo>
                  <a:lnTo>
                    <a:pt x="5745772" y="158750"/>
                  </a:lnTo>
                  <a:lnTo>
                    <a:pt x="5760821" y="143510"/>
                  </a:lnTo>
                  <a:lnTo>
                    <a:pt x="5770981" y="124460"/>
                  </a:lnTo>
                  <a:lnTo>
                    <a:pt x="5776417" y="101600"/>
                  </a:lnTo>
                  <a:lnTo>
                    <a:pt x="5776988" y="97790"/>
                  </a:lnTo>
                  <a:close/>
                </a:path>
                <a:path w="5882005" h="1472564">
                  <a:moveTo>
                    <a:pt x="5794603" y="233680"/>
                  </a:moveTo>
                  <a:lnTo>
                    <a:pt x="5794426" y="229870"/>
                  </a:lnTo>
                  <a:lnTo>
                    <a:pt x="5790895" y="226060"/>
                  </a:lnTo>
                  <a:lnTo>
                    <a:pt x="5788037" y="223520"/>
                  </a:lnTo>
                  <a:lnTo>
                    <a:pt x="5784875" y="220980"/>
                  </a:lnTo>
                  <a:lnTo>
                    <a:pt x="5781878" y="218440"/>
                  </a:lnTo>
                  <a:lnTo>
                    <a:pt x="5782780" y="217170"/>
                  </a:lnTo>
                  <a:lnTo>
                    <a:pt x="5788380" y="212090"/>
                  </a:lnTo>
                  <a:lnTo>
                    <a:pt x="5790133" y="209550"/>
                  </a:lnTo>
                  <a:lnTo>
                    <a:pt x="5791009" y="208280"/>
                  </a:lnTo>
                  <a:lnTo>
                    <a:pt x="5794235" y="205740"/>
                  </a:lnTo>
                  <a:lnTo>
                    <a:pt x="5794451" y="201930"/>
                  </a:lnTo>
                  <a:lnTo>
                    <a:pt x="5790590" y="198120"/>
                  </a:lnTo>
                  <a:lnTo>
                    <a:pt x="5789117" y="196850"/>
                  </a:lnTo>
                  <a:lnTo>
                    <a:pt x="5785802" y="196850"/>
                  </a:lnTo>
                  <a:lnTo>
                    <a:pt x="5783910" y="198120"/>
                  </a:lnTo>
                  <a:lnTo>
                    <a:pt x="5782183" y="199390"/>
                  </a:lnTo>
                  <a:lnTo>
                    <a:pt x="5779338" y="203200"/>
                  </a:lnTo>
                  <a:lnTo>
                    <a:pt x="5776620" y="205740"/>
                  </a:lnTo>
                  <a:lnTo>
                    <a:pt x="5773369" y="209550"/>
                  </a:lnTo>
                  <a:lnTo>
                    <a:pt x="5769953" y="205740"/>
                  </a:lnTo>
                  <a:lnTo>
                    <a:pt x="5767146" y="201930"/>
                  </a:lnTo>
                  <a:lnTo>
                    <a:pt x="5764123" y="199390"/>
                  </a:lnTo>
                  <a:lnTo>
                    <a:pt x="5762574" y="198120"/>
                  </a:lnTo>
                  <a:lnTo>
                    <a:pt x="5760783" y="196850"/>
                  </a:lnTo>
                  <a:lnTo>
                    <a:pt x="5757532" y="196850"/>
                  </a:lnTo>
                  <a:lnTo>
                    <a:pt x="5756033" y="198120"/>
                  </a:lnTo>
                  <a:lnTo>
                    <a:pt x="5754852" y="199390"/>
                  </a:lnTo>
                  <a:lnTo>
                    <a:pt x="5752160" y="201930"/>
                  </a:lnTo>
                  <a:lnTo>
                    <a:pt x="5752300" y="205740"/>
                  </a:lnTo>
                  <a:lnTo>
                    <a:pt x="5758269" y="210820"/>
                  </a:lnTo>
                  <a:lnTo>
                    <a:pt x="5761406" y="213360"/>
                  </a:lnTo>
                  <a:lnTo>
                    <a:pt x="5765368" y="217170"/>
                  </a:lnTo>
                  <a:lnTo>
                    <a:pt x="5761723" y="220980"/>
                  </a:lnTo>
                  <a:lnTo>
                    <a:pt x="5758472" y="223520"/>
                  </a:lnTo>
                  <a:lnTo>
                    <a:pt x="5755500" y="226060"/>
                  </a:lnTo>
                  <a:lnTo>
                    <a:pt x="5752249" y="229870"/>
                  </a:lnTo>
                  <a:lnTo>
                    <a:pt x="5752135" y="233680"/>
                  </a:lnTo>
                  <a:lnTo>
                    <a:pt x="5756148" y="237490"/>
                  </a:lnTo>
                  <a:lnTo>
                    <a:pt x="5762599" y="237490"/>
                  </a:lnTo>
                  <a:lnTo>
                    <a:pt x="5767171" y="232410"/>
                  </a:lnTo>
                  <a:lnTo>
                    <a:pt x="5769915" y="229870"/>
                  </a:lnTo>
                  <a:lnTo>
                    <a:pt x="5773394" y="226060"/>
                  </a:lnTo>
                  <a:lnTo>
                    <a:pt x="5776646" y="228600"/>
                  </a:lnTo>
                  <a:lnTo>
                    <a:pt x="5779249" y="232410"/>
                  </a:lnTo>
                  <a:lnTo>
                    <a:pt x="5783885" y="237490"/>
                  </a:lnTo>
                  <a:lnTo>
                    <a:pt x="5790476" y="237490"/>
                  </a:lnTo>
                  <a:lnTo>
                    <a:pt x="5791657" y="236220"/>
                  </a:lnTo>
                  <a:lnTo>
                    <a:pt x="5794603" y="233680"/>
                  </a:lnTo>
                  <a:close/>
                </a:path>
                <a:path w="5882005" h="1472564">
                  <a:moveTo>
                    <a:pt x="5881586" y="281940"/>
                  </a:moveTo>
                  <a:lnTo>
                    <a:pt x="5878334" y="274320"/>
                  </a:lnTo>
                  <a:lnTo>
                    <a:pt x="5872823" y="270510"/>
                  </a:lnTo>
                  <a:lnTo>
                    <a:pt x="5863831" y="270510"/>
                  </a:lnTo>
                  <a:lnTo>
                    <a:pt x="5862282" y="271780"/>
                  </a:lnTo>
                  <a:lnTo>
                    <a:pt x="5860643" y="271780"/>
                  </a:lnTo>
                  <a:lnTo>
                    <a:pt x="5860643" y="55880"/>
                  </a:lnTo>
                  <a:lnTo>
                    <a:pt x="5859462" y="46990"/>
                  </a:lnTo>
                  <a:lnTo>
                    <a:pt x="5856059" y="40640"/>
                  </a:lnTo>
                  <a:lnTo>
                    <a:pt x="5850623" y="34290"/>
                  </a:lnTo>
                  <a:lnTo>
                    <a:pt x="5843333" y="31750"/>
                  </a:lnTo>
                  <a:lnTo>
                    <a:pt x="5840539" y="30480"/>
                  </a:lnTo>
                  <a:lnTo>
                    <a:pt x="5707786" y="30480"/>
                  </a:lnTo>
                  <a:lnTo>
                    <a:pt x="5707672" y="25400"/>
                  </a:lnTo>
                  <a:lnTo>
                    <a:pt x="5707469" y="22860"/>
                  </a:lnTo>
                  <a:lnTo>
                    <a:pt x="5708421" y="11430"/>
                  </a:lnTo>
                  <a:lnTo>
                    <a:pt x="5708624" y="8890"/>
                  </a:lnTo>
                  <a:lnTo>
                    <a:pt x="5705183" y="2540"/>
                  </a:lnTo>
                  <a:lnTo>
                    <a:pt x="5696724" y="0"/>
                  </a:lnTo>
                  <a:lnTo>
                    <a:pt x="5695340" y="0"/>
                  </a:lnTo>
                  <a:lnTo>
                    <a:pt x="5695340" y="20320"/>
                  </a:lnTo>
                  <a:lnTo>
                    <a:pt x="5695277" y="22860"/>
                  </a:lnTo>
                  <a:lnTo>
                    <a:pt x="5695200" y="30480"/>
                  </a:lnTo>
                  <a:lnTo>
                    <a:pt x="5639625" y="30480"/>
                  </a:lnTo>
                  <a:lnTo>
                    <a:pt x="5639638" y="17780"/>
                  </a:lnTo>
                  <a:lnTo>
                    <a:pt x="5639816" y="13970"/>
                  </a:lnTo>
                  <a:lnTo>
                    <a:pt x="5641657" y="12700"/>
                  </a:lnTo>
                  <a:lnTo>
                    <a:pt x="5642673" y="11430"/>
                  </a:lnTo>
                  <a:lnTo>
                    <a:pt x="5693029" y="11430"/>
                  </a:lnTo>
                  <a:lnTo>
                    <a:pt x="5694946" y="13970"/>
                  </a:lnTo>
                  <a:lnTo>
                    <a:pt x="5695340" y="20320"/>
                  </a:lnTo>
                  <a:lnTo>
                    <a:pt x="5695340" y="0"/>
                  </a:lnTo>
                  <a:lnTo>
                    <a:pt x="5638127" y="0"/>
                  </a:lnTo>
                  <a:lnTo>
                    <a:pt x="5629668" y="2540"/>
                  </a:lnTo>
                  <a:lnTo>
                    <a:pt x="5626163" y="8890"/>
                  </a:lnTo>
                  <a:lnTo>
                    <a:pt x="5626989" y="17780"/>
                  </a:lnTo>
                  <a:lnTo>
                    <a:pt x="5627319" y="22860"/>
                  </a:lnTo>
                  <a:lnTo>
                    <a:pt x="5627154" y="25400"/>
                  </a:lnTo>
                  <a:lnTo>
                    <a:pt x="5627065" y="30480"/>
                  </a:lnTo>
                  <a:lnTo>
                    <a:pt x="5579008" y="30480"/>
                  </a:lnTo>
                  <a:lnTo>
                    <a:pt x="5576379" y="33020"/>
                  </a:lnTo>
                  <a:lnTo>
                    <a:pt x="5576265" y="40640"/>
                  </a:lnTo>
                  <a:lnTo>
                    <a:pt x="5578894" y="43180"/>
                  </a:lnTo>
                  <a:lnTo>
                    <a:pt x="5844857" y="43180"/>
                  </a:lnTo>
                  <a:lnTo>
                    <a:pt x="5848083" y="46990"/>
                  </a:lnTo>
                  <a:lnTo>
                    <a:pt x="5848083" y="271780"/>
                  </a:lnTo>
                  <a:lnTo>
                    <a:pt x="5744870" y="271780"/>
                  </a:lnTo>
                  <a:lnTo>
                    <a:pt x="5742864" y="274320"/>
                  </a:lnTo>
                  <a:lnTo>
                    <a:pt x="5742864" y="280670"/>
                  </a:lnTo>
                  <a:lnTo>
                    <a:pt x="5744870" y="283210"/>
                  </a:lnTo>
                  <a:lnTo>
                    <a:pt x="5748947" y="284480"/>
                  </a:lnTo>
                  <a:lnTo>
                    <a:pt x="5861570" y="284480"/>
                  </a:lnTo>
                  <a:lnTo>
                    <a:pt x="5864364" y="283210"/>
                  </a:lnTo>
                  <a:lnTo>
                    <a:pt x="5868238" y="283210"/>
                  </a:lnTo>
                  <a:lnTo>
                    <a:pt x="5869457" y="285750"/>
                  </a:lnTo>
                  <a:lnTo>
                    <a:pt x="5868886" y="290830"/>
                  </a:lnTo>
                  <a:lnTo>
                    <a:pt x="5869063" y="293370"/>
                  </a:lnTo>
                  <a:lnTo>
                    <a:pt x="5869063" y="302260"/>
                  </a:lnTo>
                  <a:lnTo>
                    <a:pt x="5728792" y="302260"/>
                  </a:lnTo>
                  <a:lnTo>
                    <a:pt x="5728792" y="375920"/>
                  </a:lnTo>
                  <a:lnTo>
                    <a:pt x="5606516" y="375920"/>
                  </a:lnTo>
                  <a:lnTo>
                    <a:pt x="5608269" y="367030"/>
                  </a:lnTo>
                  <a:lnTo>
                    <a:pt x="5609234" y="361950"/>
                  </a:lnTo>
                  <a:lnTo>
                    <a:pt x="5725960" y="361950"/>
                  </a:lnTo>
                  <a:lnTo>
                    <a:pt x="5726862" y="365760"/>
                  </a:lnTo>
                  <a:lnTo>
                    <a:pt x="5727763" y="370840"/>
                  </a:lnTo>
                  <a:lnTo>
                    <a:pt x="5728792" y="375920"/>
                  </a:lnTo>
                  <a:lnTo>
                    <a:pt x="5728792" y="302260"/>
                  </a:lnTo>
                  <a:lnTo>
                    <a:pt x="5723267" y="302260"/>
                  </a:lnTo>
                  <a:lnTo>
                    <a:pt x="5723267" y="349250"/>
                  </a:lnTo>
                  <a:lnTo>
                    <a:pt x="5611888" y="349250"/>
                  </a:lnTo>
                  <a:lnTo>
                    <a:pt x="5615089" y="332740"/>
                  </a:lnTo>
                  <a:lnTo>
                    <a:pt x="5618619" y="316230"/>
                  </a:lnTo>
                  <a:lnTo>
                    <a:pt x="5621045" y="314960"/>
                  </a:lnTo>
                  <a:lnTo>
                    <a:pt x="5716575" y="314960"/>
                  </a:lnTo>
                  <a:lnTo>
                    <a:pt x="5723267" y="349250"/>
                  </a:lnTo>
                  <a:lnTo>
                    <a:pt x="5723267" y="302260"/>
                  </a:lnTo>
                  <a:lnTo>
                    <a:pt x="5605780" y="302260"/>
                  </a:lnTo>
                  <a:lnTo>
                    <a:pt x="5605780" y="314960"/>
                  </a:lnTo>
                  <a:lnTo>
                    <a:pt x="5599569" y="346710"/>
                  </a:lnTo>
                  <a:lnTo>
                    <a:pt x="5589689" y="394970"/>
                  </a:lnTo>
                  <a:lnTo>
                    <a:pt x="5585942" y="414020"/>
                  </a:lnTo>
                  <a:lnTo>
                    <a:pt x="5585117" y="415290"/>
                  </a:lnTo>
                  <a:lnTo>
                    <a:pt x="5560885" y="415290"/>
                  </a:lnTo>
                  <a:lnTo>
                    <a:pt x="5562447" y="407670"/>
                  </a:lnTo>
                  <a:lnTo>
                    <a:pt x="5565330" y="392430"/>
                  </a:lnTo>
                  <a:lnTo>
                    <a:pt x="5572811" y="355600"/>
                  </a:lnTo>
                  <a:lnTo>
                    <a:pt x="5576532" y="337820"/>
                  </a:lnTo>
                  <a:lnTo>
                    <a:pt x="5580735" y="316230"/>
                  </a:lnTo>
                  <a:lnTo>
                    <a:pt x="5581815" y="314960"/>
                  </a:lnTo>
                  <a:lnTo>
                    <a:pt x="5605780" y="314960"/>
                  </a:lnTo>
                  <a:lnTo>
                    <a:pt x="5605780" y="302260"/>
                  </a:lnTo>
                  <a:lnTo>
                    <a:pt x="5532844" y="302260"/>
                  </a:lnTo>
                  <a:lnTo>
                    <a:pt x="5528208" y="303530"/>
                  </a:lnTo>
                  <a:lnTo>
                    <a:pt x="5525414" y="304800"/>
                  </a:lnTo>
                  <a:lnTo>
                    <a:pt x="5525300" y="312420"/>
                  </a:lnTo>
                  <a:lnTo>
                    <a:pt x="5528208" y="314960"/>
                  </a:lnTo>
                  <a:lnTo>
                    <a:pt x="5568099" y="314960"/>
                  </a:lnTo>
                  <a:lnTo>
                    <a:pt x="5567311" y="320040"/>
                  </a:lnTo>
                  <a:lnTo>
                    <a:pt x="5565813" y="326390"/>
                  </a:lnTo>
                  <a:lnTo>
                    <a:pt x="5547296" y="419100"/>
                  </a:lnTo>
                  <a:lnTo>
                    <a:pt x="5546166" y="424180"/>
                  </a:lnTo>
                  <a:lnTo>
                    <a:pt x="5548731" y="427990"/>
                  </a:lnTo>
                  <a:lnTo>
                    <a:pt x="5594451" y="427990"/>
                  </a:lnTo>
                  <a:lnTo>
                    <a:pt x="5596318" y="426720"/>
                  </a:lnTo>
                  <a:lnTo>
                    <a:pt x="5597271" y="421640"/>
                  </a:lnTo>
                  <a:lnTo>
                    <a:pt x="5597893" y="419100"/>
                  </a:lnTo>
                  <a:lnTo>
                    <a:pt x="5598668" y="415290"/>
                  </a:lnTo>
                  <a:lnTo>
                    <a:pt x="5604053" y="388620"/>
                  </a:lnTo>
                  <a:lnTo>
                    <a:pt x="5731167" y="388620"/>
                  </a:lnTo>
                  <a:lnTo>
                    <a:pt x="5731675" y="389890"/>
                  </a:lnTo>
                  <a:lnTo>
                    <a:pt x="5732030" y="391160"/>
                  </a:lnTo>
                  <a:lnTo>
                    <a:pt x="5733440" y="398780"/>
                  </a:lnTo>
                  <a:lnTo>
                    <a:pt x="5734901" y="406400"/>
                  </a:lnTo>
                  <a:lnTo>
                    <a:pt x="5737860" y="420370"/>
                  </a:lnTo>
                  <a:lnTo>
                    <a:pt x="5738939" y="426720"/>
                  </a:lnTo>
                  <a:lnTo>
                    <a:pt x="5740768" y="427990"/>
                  </a:lnTo>
                  <a:lnTo>
                    <a:pt x="5787047" y="427990"/>
                  </a:lnTo>
                  <a:lnTo>
                    <a:pt x="5789282" y="425450"/>
                  </a:lnTo>
                  <a:lnTo>
                    <a:pt x="5787237" y="415290"/>
                  </a:lnTo>
                  <a:lnTo>
                    <a:pt x="5780595" y="382270"/>
                  </a:lnTo>
                  <a:lnTo>
                    <a:pt x="5774360" y="350862"/>
                  </a:lnTo>
                  <a:lnTo>
                    <a:pt x="5774360" y="415290"/>
                  </a:lnTo>
                  <a:lnTo>
                    <a:pt x="5749480" y="415290"/>
                  </a:lnTo>
                  <a:lnTo>
                    <a:pt x="5744159" y="388620"/>
                  </a:lnTo>
                  <a:lnTo>
                    <a:pt x="5741632" y="375920"/>
                  </a:lnTo>
                  <a:lnTo>
                    <a:pt x="5738838" y="361950"/>
                  </a:lnTo>
                  <a:lnTo>
                    <a:pt x="5736310" y="349250"/>
                  </a:lnTo>
                  <a:lnTo>
                    <a:pt x="5729465" y="314960"/>
                  </a:lnTo>
                  <a:lnTo>
                    <a:pt x="5754344" y="314960"/>
                  </a:lnTo>
                  <a:lnTo>
                    <a:pt x="5774360" y="415290"/>
                  </a:lnTo>
                  <a:lnTo>
                    <a:pt x="5774360" y="350862"/>
                  </a:lnTo>
                  <a:lnTo>
                    <a:pt x="5767235" y="314960"/>
                  </a:lnTo>
                  <a:lnTo>
                    <a:pt x="5872200" y="314960"/>
                  </a:lnTo>
                  <a:lnTo>
                    <a:pt x="5878449" y="312420"/>
                  </a:lnTo>
                  <a:lnTo>
                    <a:pt x="5881586" y="303530"/>
                  </a:lnTo>
                  <a:lnTo>
                    <a:pt x="5881586" y="283210"/>
                  </a:lnTo>
                  <a:lnTo>
                    <a:pt x="5881586" y="28194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9630" y="2001869"/>
            <a:ext cx="2905760" cy="194373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4.</a:t>
            </a:r>
            <a:r>
              <a:rPr sz="2000" spc="-6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Reveal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20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12529"/>
                </a:solidFill>
                <a:latin typeface="Open Sans"/>
                <a:cs typeface="Open Sans"/>
              </a:rPr>
              <a:t>Character</a:t>
            </a:r>
            <a:endParaRPr sz="2000">
              <a:latin typeface="Open Sans"/>
              <a:cs typeface="Open Sans"/>
            </a:endParaRPr>
          </a:p>
          <a:p>
            <a:pPr marL="1270" algn="ctr">
              <a:lnSpc>
                <a:spcPct val="100000"/>
              </a:lnSpc>
              <a:spcBef>
                <a:spcPts val="765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Great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summaries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hit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traits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like</a:t>
            </a:r>
            <a:endParaRPr sz="1100">
              <a:latin typeface="Open Sans"/>
              <a:cs typeface="Open Sans"/>
            </a:endParaRPr>
          </a:p>
          <a:p>
            <a:pPr marL="1905" algn="ctr">
              <a:lnSpc>
                <a:spcPct val="100000"/>
              </a:lnSpc>
            </a:pP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gratitude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,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humility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,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humor.</a:t>
            </a:r>
            <a:endParaRPr sz="1100">
              <a:latin typeface="Open Sans"/>
              <a:cs typeface="Open Sans"/>
            </a:endParaRPr>
          </a:p>
          <a:p>
            <a:pPr marL="377190" marR="368300" algn="ctr">
              <a:lnSpc>
                <a:spcPct val="100000"/>
              </a:lnSpc>
            </a:pP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Authenticity</a:t>
            </a:r>
            <a:r>
              <a:rPr sz="1100" b="1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is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key-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choose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stories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words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that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show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who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as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person</a:t>
            </a:r>
            <a:endParaRPr sz="1100">
              <a:latin typeface="Open Sans"/>
              <a:cs typeface="Open Sans"/>
            </a:endParaRPr>
          </a:p>
          <a:p>
            <a:pPr marL="1905" algn="ctr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Write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speak!</a:t>
            </a:r>
            <a:endParaRPr sz="1100">
              <a:latin typeface="Open Sans"/>
              <a:cs typeface="Open Sans"/>
            </a:endParaRPr>
          </a:p>
          <a:p>
            <a:pPr marL="1270" algn="ctr">
              <a:lnSpc>
                <a:spcPct val="100000"/>
              </a:lnSpc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No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special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characters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or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emojis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4770" y="2839323"/>
            <a:ext cx="2323465" cy="144145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386080">
              <a:lnSpc>
                <a:spcPct val="100000"/>
              </a:lnSpc>
              <a:spcBef>
                <a:spcPts val="1480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5.</a:t>
            </a:r>
            <a:r>
              <a:rPr sz="20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Tell</a:t>
            </a:r>
            <a:r>
              <a:rPr sz="20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12529"/>
                </a:solidFill>
                <a:latin typeface="Open Sans"/>
                <a:cs typeface="Open Sans"/>
              </a:rPr>
              <a:t>stories</a:t>
            </a:r>
            <a:endParaRPr sz="2000">
              <a:latin typeface="Open Sans"/>
              <a:cs typeface="Open Sans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765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Make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ﬁrst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sentence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count!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“When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was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11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years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old..”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or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“My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former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boss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sat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me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down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one</a:t>
            </a:r>
            <a:r>
              <a:rPr sz="1100" spc="50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day..”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reveal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why</a:t>
            </a:r>
            <a:r>
              <a:rPr sz="1100" b="1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love</a:t>
            </a:r>
            <a:r>
              <a:rPr sz="1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what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100" b="1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spc="-20" dirty="0">
                <a:solidFill>
                  <a:srgbClr val="212529"/>
                </a:solidFill>
                <a:latin typeface="Open Sans"/>
                <a:cs typeface="Open Sans"/>
              </a:rPr>
              <a:t>love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0060" y="1731081"/>
            <a:ext cx="2450465" cy="2668270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2200" dirty="0">
                <a:solidFill>
                  <a:srgbClr val="212529"/>
                </a:solidFill>
                <a:latin typeface="Open Sans"/>
                <a:cs typeface="Open Sans"/>
              </a:rPr>
              <a:t>6.</a:t>
            </a:r>
            <a:r>
              <a:rPr sz="22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200" dirty="0">
                <a:solidFill>
                  <a:srgbClr val="212529"/>
                </a:solidFill>
                <a:latin typeface="Open Sans"/>
                <a:cs typeface="Open Sans"/>
              </a:rPr>
              <a:t>Utilize</a:t>
            </a:r>
            <a:r>
              <a:rPr sz="22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200" spc="-10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endParaRPr sz="2200">
              <a:latin typeface="Open Sans"/>
              <a:cs typeface="Open Sans"/>
            </a:endParaRPr>
          </a:p>
          <a:p>
            <a:pPr marL="217804" marR="208915" algn="ctr">
              <a:lnSpc>
                <a:spcPct val="100000"/>
              </a:lnSpc>
              <a:spcBef>
                <a:spcPts val="775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Add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“Specialities:”</a:t>
            </a:r>
            <a:r>
              <a:rPr sz="11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at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1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end</a:t>
            </a:r>
            <a:r>
              <a:rPr sz="11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of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summary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help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improve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search</a:t>
            </a:r>
            <a:r>
              <a:rPr sz="1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rank</a:t>
            </a:r>
            <a:r>
              <a:rPr sz="1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on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LinkedIn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Google.</a:t>
            </a:r>
            <a:endParaRPr sz="1100">
              <a:latin typeface="Open Sans"/>
              <a:cs typeface="Open Sans"/>
            </a:endParaRPr>
          </a:p>
          <a:p>
            <a:pPr marL="205740" marR="196850" indent="635" algn="ctr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Find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r>
              <a:rPr sz="1100" b="1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in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job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descriptions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other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relevant proﬁles.</a:t>
            </a:r>
            <a:endParaRPr sz="1100">
              <a:latin typeface="Open Sans"/>
              <a:cs typeface="Open Sans"/>
            </a:endParaRPr>
          </a:p>
          <a:p>
            <a:pPr marL="208915" marR="200025" algn="ctr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Incorporate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r>
              <a:rPr sz="11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naturally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into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story</a:t>
            </a:r>
            <a:r>
              <a:rPr sz="11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as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dirty="0">
                <a:solidFill>
                  <a:srgbClr val="212529"/>
                </a:solidFill>
                <a:latin typeface="Open Sans"/>
                <a:cs typeface="Open Sans"/>
              </a:rPr>
              <a:t>much</a:t>
            </a:r>
            <a:r>
              <a:rPr sz="11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100" spc="-25" dirty="0">
                <a:solidFill>
                  <a:srgbClr val="212529"/>
                </a:solidFill>
                <a:latin typeface="Open Sans"/>
                <a:cs typeface="Open Sans"/>
              </a:rPr>
              <a:t>as </a:t>
            </a:r>
            <a:r>
              <a:rPr sz="1100" spc="-10" dirty="0">
                <a:solidFill>
                  <a:srgbClr val="212529"/>
                </a:solidFill>
                <a:latin typeface="Open Sans"/>
                <a:cs typeface="Open Sans"/>
              </a:rPr>
              <a:t>possible!</a:t>
            </a:r>
            <a:endParaRPr sz="1100">
              <a:latin typeface="Open Sans"/>
              <a:cs typeface="Open San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43800" y="66012"/>
            <a:ext cx="1536700" cy="1107440"/>
            <a:chOff x="7543800" y="66012"/>
            <a:chExt cx="1536700" cy="1107440"/>
          </a:xfrm>
        </p:grpSpPr>
        <p:sp>
          <p:nvSpPr>
            <p:cNvPr id="25" name="object 25"/>
            <p:cNvSpPr/>
            <p:nvPr/>
          </p:nvSpPr>
          <p:spPr>
            <a:xfrm>
              <a:off x="8602249" y="70774"/>
              <a:ext cx="473709" cy="457200"/>
            </a:xfrm>
            <a:custGeom>
              <a:avLst/>
              <a:gdLst/>
              <a:ahLst/>
              <a:cxnLst/>
              <a:rect l="l" t="t" r="r" b="b"/>
              <a:pathLst>
                <a:path w="473709" h="457200">
                  <a:moveTo>
                    <a:pt x="4730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473099" y="0"/>
                  </a:lnTo>
                  <a:lnTo>
                    <a:pt x="473099" y="457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02249" y="70774"/>
              <a:ext cx="473709" cy="457200"/>
            </a:xfrm>
            <a:custGeom>
              <a:avLst/>
              <a:gdLst/>
              <a:ahLst/>
              <a:cxnLst/>
              <a:rect l="l" t="t" r="r" b="b"/>
              <a:pathLst>
                <a:path w="473709" h="457200">
                  <a:moveTo>
                    <a:pt x="0" y="0"/>
                  </a:moveTo>
                  <a:lnTo>
                    <a:pt x="473099" y="0"/>
                  </a:lnTo>
                  <a:lnTo>
                    <a:pt x="473099" y="457199"/>
                  </a:lnTo>
                  <a:lnTo>
                    <a:pt x="0" y="457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800" y="347471"/>
              <a:ext cx="1318522" cy="82536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51425" y="212200"/>
            <a:ext cx="6391910" cy="1070610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725">
              <a:lnSpc>
                <a:spcPts val="4195"/>
              </a:lnSpc>
            </a:pPr>
            <a:r>
              <a:rPr sz="3500" spc="-10" dirty="0">
                <a:solidFill>
                  <a:srgbClr val="990000"/>
                </a:solidFill>
                <a:latin typeface="Open Sans"/>
                <a:cs typeface="Open Sans"/>
              </a:rPr>
              <a:t>Professional</a:t>
            </a:r>
            <a:r>
              <a:rPr sz="3500" spc="-145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3500" spc="-10" dirty="0">
                <a:solidFill>
                  <a:srgbClr val="990000"/>
                </a:solidFill>
                <a:latin typeface="Open Sans"/>
                <a:cs typeface="Open Sans"/>
              </a:rPr>
              <a:t>Summary:</a:t>
            </a:r>
            <a:endParaRPr sz="3500">
              <a:latin typeface="Open Sans"/>
              <a:cs typeface="Open Sans"/>
            </a:endParaRPr>
          </a:p>
          <a:p>
            <a:pPr marL="85725">
              <a:lnSpc>
                <a:spcPct val="100000"/>
              </a:lnSpc>
              <a:spcBef>
                <a:spcPts val="5"/>
              </a:spcBef>
            </a:pP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3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sz="3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say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it?</a:t>
            </a:r>
            <a:r>
              <a:rPr sz="3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dirty="0">
                <a:solidFill>
                  <a:srgbClr val="212529"/>
                </a:solidFill>
                <a:latin typeface="Open Sans"/>
                <a:cs typeface="Open Sans"/>
              </a:rPr>
              <a:t>6</a:t>
            </a:r>
            <a:r>
              <a:rPr sz="3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300" spc="-20" dirty="0">
                <a:solidFill>
                  <a:srgbClr val="212529"/>
                </a:solidFill>
                <a:latin typeface="Open Sans"/>
                <a:cs typeface="Open Sans"/>
              </a:rPr>
              <a:t>Tips</a:t>
            </a:r>
            <a:endParaRPr sz="33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965" y="952358"/>
            <a:ext cx="1191895" cy="2462530"/>
          </a:xfrm>
          <a:custGeom>
            <a:avLst/>
            <a:gdLst/>
            <a:ahLst/>
            <a:cxnLst/>
            <a:rect l="l" t="t" r="r" b="b"/>
            <a:pathLst>
              <a:path w="1191895" h="2462529">
                <a:moveTo>
                  <a:pt x="1191305" y="2462410"/>
                </a:moveTo>
                <a:lnTo>
                  <a:pt x="0" y="2462395"/>
                </a:lnTo>
                <a:lnTo>
                  <a:pt x="10" y="595649"/>
                </a:lnTo>
                <a:lnTo>
                  <a:pt x="1984" y="546797"/>
                </a:lnTo>
                <a:lnTo>
                  <a:pt x="7806" y="499032"/>
                </a:lnTo>
                <a:lnTo>
                  <a:pt x="17321" y="452508"/>
                </a:lnTo>
                <a:lnTo>
                  <a:pt x="30376" y="407378"/>
                </a:lnTo>
                <a:lnTo>
                  <a:pt x="46819" y="363796"/>
                </a:lnTo>
                <a:lnTo>
                  <a:pt x="66495" y="321914"/>
                </a:lnTo>
                <a:lnTo>
                  <a:pt x="89252" y="281887"/>
                </a:lnTo>
                <a:lnTo>
                  <a:pt x="114936" y="243866"/>
                </a:lnTo>
                <a:lnTo>
                  <a:pt x="143393" y="208007"/>
                </a:lnTo>
                <a:lnTo>
                  <a:pt x="174472" y="174461"/>
                </a:lnTo>
                <a:lnTo>
                  <a:pt x="208017" y="143383"/>
                </a:lnTo>
                <a:lnTo>
                  <a:pt x="243877" y="114925"/>
                </a:lnTo>
                <a:lnTo>
                  <a:pt x="281897" y="89242"/>
                </a:lnTo>
                <a:lnTo>
                  <a:pt x="321924" y="66485"/>
                </a:lnTo>
                <a:lnTo>
                  <a:pt x="363806" y="46809"/>
                </a:lnTo>
                <a:lnTo>
                  <a:pt x="407388" y="30366"/>
                </a:lnTo>
                <a:lnTo>
                  <a:pt x="452518" y="17311"/>
                </a:lnTo>
                <a:lnTo>
                  <a:pt x="499042" y="7796"/>
                </a:lnTo>
                <a:lnTo>
                  <a:pt x="546807" y="1974"/>
                </a:lnTo>
                <a:lnTo>
                  <a:pt x="595660" y="0"/>
                </a:lnTo>
                <a:lnTo>
                  <a:pt x="648033" y="2305"/>
                </a:lnTo>
                <a:lnTo>
                  <a:pt x="699653" y="9145"/>
                </a:lnTo>
                <a:lnTo>
                  <a:pt x="750245" y="20407"/>
                </a:lnTo>
                <a:lnTo>
                  <a:pt x="799534" y="35976"/>
                </a:lnTo>
                <a:lnTo>
                  <a:pt x="847248" y="55740"/>
                </a:lnTo>
                <a:lnTo>
                  <a:pt x="893110" y="79583"/>
                </a:lnTo>
                <a:lnTo>
                  <a:pt x="936847" y="107394"/>
                </a:lnTo>
                <a:lnTo>
                  <a:pt x="978184" y="139058"/>
                </a:lnTo>
                <a:lnTo>
                  <a:pt x="1016848" y="174461"/>
                </a:lnTo>
                <a:lnTo>
                  <a:pt x="1052251" y="213125"/>
                </a:lnTo>
                <a:lnTo>
                  <a:pt x="1083915" y="254463"/>
                </a:lnTo>
                <a:lnTo>
                  <a:pt x="1111726" y="298200"/>
                </a:lnTo>
                <a:lnTo>
                  <a:pt x="1135570" y="344062"/>
                </a:lnTo>
                <a:lnTo>
                  <a:pt x="1155333" y="391775"/>
                </a:lnTo>
                <a:lnTo>
                  <a:pt x="1170902" y="441064"/>
                </a:lnTo>
                <a:lnTo>
                  <a:pt x="1182164" y="491656"/>
                </a:lnTo>
                <a:lnTo>
                  <a:pt x="1189004" y="543276"/>
                </a:lnTo>
                <a:lnTo>
                  <a:pt x="1191310" y="595649"/>
                </a:lnTo>
                <a:lnTo>
                  <a:pt x="1191305" y="2462410"/>
                </a:lnTo>
                <a:close/>
              </a:path>
            </a:pathLst>
          </a:custGeom>
          <a:solidFill>
            <a:srgbClr val="002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715" y="1172522"/>
            <a:ext cx="1687085" cy="2539751"/>
          </a:xfrm>
          <a:custGeom>
            <a:avLst/>
            <a:gdLst/>
            <a:ahLst/>
            <a:cxnLst/>
            <a:rect l="l" t="t" r="r" b="b"/>
            <a:pathLst>
              <a:path w="1191895" h="2462529">
                <a:moveTo>
                  <a:pt x="1191305" y="2462409"/>
                </a:moveTo>
                <a:lnTo>
                  <a:pt x="0" y="2462395"/>
                </a:lnTo>
                <a:lnTo>
                  <a:pt x="9" y="595649"/>
                </a:lnTo>
                <a:lnTo>
                  <a:pt x="1984" y="546797"/>
                </a:lnTo>
                <a:lnTo>
                  <a:pt x="7805" y="499032"/>
                </a:lnTo>
                <a:lnTo>
                  <a:pt x="17321" y="452508"/>
                </a:lnTo>
                <a:lnTo>
                  <a:pt x="30376" y="407378"/>
                </a:lnTo>
                <a:lnTo>
                  <a:pt x="46819" y="363796"/>
                </a:lnTo>
                <a:lnTo>
                  <a:pt x="66495" y="321914"/>
                </a:lnTo>
                <a:lnTo>
                  <a:pt x="89251" y="281887"/>
                </a:lnTo>
                <a:lnTo>
                  <a:pt x="114935" y="243866"/>
                </a:lnTo>
                <a:lnTo>
                  <a:pt x="143393" y="208007"/>
                </a:lnTo>
                <a:lnTo>
                  <a:pt x="174471" y="174461"/>
                </a:lnTo>
                <a:lnTo>
                  <a:pt x="208017" y="143383"/>
                </a:lnTo>
                <a:lnTo>
                  <a:pt x="243876" y="114925"/>
                </a:lnTo>
                <a:lnTo>
                  <a:pt x="281896" y="89242"/>
                </a:lnTo>
                <a:lnTo>
                  <a:pt x="321924" y="66485"/>
                </a:lnTo>
                <a:lnTo>
                  <a:pt x="363806" y="46809"/>
                </a:lnTo>
                <a:lnTo>
                  <a:pt x="407388" y="30366"/>
                </a:lnTo>
                <a:lnTo>
                  <a:pt x="452518" y="17311"/>
                </a:lnTo>
                <a:lnTo>
                  <a:pt x="499042" y="7796"/>
                </a:lnTo>
                <a:lnTo>
                  <a:pt x="546807" y="1974"/>
                </a:lnTo>
                <a:lnTo>
                  <a:pt x="595659" y="0"/>
                </a:lnTo>
                <a:lnTo>
                  <a:pt x="648033" y="2305"/>
                </a:lnTo>
                <a:lnTo>
                  <a:pt x="699653" y="9145"/>
                </a:lnTo>
                <a:lnTo>
                  <a:pt x="750244" y="20407"/>
                </a:lnTo>
                <a:lnTo>
                  <a:pt x="799534" y="35976"/>
                </a:lnTo>
                <a:lnTo>
                  <a:pt x="847247" y="55740"/>
                </a:lnTo>
                <a:lnTo>
                  <a:pt x="893109" y="79583"/>
                </a:lnTo>
                <a:lnTo>
                  <a:pt x="936846" y="107394"/>
                </a:lnTo>
                <a:lnTo>
                  <a:pt x="978184" y="139058"/>
                </a:lnTo>
                <a:lnTo>
                  <a:pt x="1016848" y="174461"/>
                </a:lnTo>
                <a:lnTo>
                  <a:pt x="1052251" y="213125"/>
                </a:lnTo>
                <a:lnTo>
                  <a:pt x="1083915" y="254463"/>
                </a:lnTo>
                <a:lnTo>
                  <a:pt x="1111726" y="298200"/>
                </a:lnTo>
                <a:lnTo>
                  <a:pt x="1135569" y="344062"/>
                </a:lnTo>
                <a:lnTo>
                  <a:pt x="1155333" y="391775"/>
                </a:lnTo>
                <a:lnTo>
                  <a:pt x="1170902" y="441065"/>
                </a:lnTo>
                <a:lnTo>
                  <a:pt x="1182164" y="491656"/>
                </a:lnTo>
                <a:lnTo>
                  <a:pt x="1189004" y="543276"/>
                </a:lnTo>
                <a:lnTo>
                  <a:pt x="1191309" y="595649"/>
                </a:lnTo>
                <a:lnTo>
                  <a:pt x="1191305" y="2462409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5065" y="4409875"/>
            <a:ext cx="539115" cy="415925"/>
          </a:xfrm>
          <a:custGeom>
            <a:avLst/>
            <a:gdLst/>
            <a:ahLst/>
            <a:cxnLst/>
            <a:rect l="l" t="t" r="r" b="b"/>
            <a:pathLst>
              <a:path w="539114" h="415925">
                <a:moveTo>
                  <a:pt x="0" y="415674"/>
                </a:moveTo>
                <a:lnTo>
                  <a:pt x="0" y="0"/>
                </a:lnTo>
                <a:lnTo>
                  <a:pt x="269302" y="207837"/>
                </a:lnTo>
                <a:lnTo>
                  <a:pt x="0" y="415674"/>
                </a:lnTo>
                <a:close/>
              </a:path>
              <a:path w="539114" h="415925">
                <a:moveTo>
                  <a:pt x="538604" y="415674"/>
                </a:moveTo>
                <a:lnTo>
                  <a:pt x="269302" y="207837"/>
                </a:lnTo>
                <a:lnTo>
                  <a:pt x="538604" y="0"/>
                </a:lnTo>
                <a:lnTo>
                  <a:pt x="538604" y="415674"/>
                </a:lnTo>
                <a:close/>
              </a:path>
            </a:pathLst>
          </a:custGeom>
          <a:solidFill>
            <a:srgbClr val="002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Examples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500" y="888025"/>
            <a:ext cx="7101498" cy="2824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45CAC-B871-4563-8BA3-E555017D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61" y="3867150"/>
            <a:ext cx="542591" cy="42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9F2FB-FEFC-4C9F-9C52-41B28D429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48616"/>
            <a:ext cx="542591" cy="4206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4FF9A8-6371-45EB-827B-DE57EA635C87}"/>
              </a:ext>
            </a:extLst>
          </p:cNvPr>
          <p:cNvSpPr/>
          <p:nvPr/>
        </p:nvSpPr>
        <p:spPr>
          <a:xfrm>
            <a:off x="35088" y="1962150"/>
            <a:ext cx="1825162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E169A-E947-4616-89D0-D37E9890B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1" y="2050020"/>
            <a:ext cx="1565190" cy="10434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965" y="952358"/>
            <a:ext cx="1191895" cy="2462530"/>
          </a:xfrm>
          <a:custGeom>
            <a:avLst/>
            <a:gdLst/>
            <a:ahLst/>
            <a:cxnLst/>
            <a:rect l="l" t="t" r="r" b="b"/>
            <a:pathLst>
              <a:path w="1191895" h="2462529">
                <a:moveTo>
                  <a:pt x="1191305" y="2462410"/>
                </a:moveTo>
                <a:lnTo>
                  <a:pt x="0" y="2462395"/>
                </a:lnTo>
                <a:lnTo>
                  <a:pt x="10" y="595649"/>
                </a:lnTo>
                <a:lnTo>
                  <a:pt x="1984" y="546797"/>
                </a:lnTo>
                <a:lnTo>
                  <a:pt x="7806" y="499032"/>
                </a:lnTo>
                <a:lnTo>
                  <a:pt x="17321" y="452508"/>
                </a:lnTo>
                <a:lnTo>
                  <a:pt x="30376" y="407378"/>
                </a:lnTo>
                <a:lnTo>
                  <a:pt x="46819" y="363796"/>
                </a:lnTo>
                <a:lnTo>
                  <a:pt x="66495" y="321914"/>
                </a:lnTo>
                <a:lnTo>
                  <a:pt x="89252" y="281887"/>
                </a:lnTo>
                <a:lnTo>
                  <a:pt x="114936" y="243866"/>
                </a:lnTo>
                <a:lnTo>
                  <a:pt x="143393" y="208007"/>
                </a:lnTo>
                <a:lnTo>
                  <a:pt x="174472" y="174461"/>
                </a:lnTo>
                <a:lnTo>
                  <a:pt x="208017" y="143383"/>
                </a:lnTo>
                <a:lnTo>
                  <a:pt x="243877" y="114925"/>
                </a:lnTo>
                <a:lnTo>
                  <a:pt x="281897" y="89242"/>
                </a:lnTo>
                <a:lnTo>
                  <a:pt x="321924" y="66485"/>
                </a:lnTo>
                <a:lnTo>
                  <a:pt x="363806" y="46809"/>
                </a:lnTo>
                <a:lnTo>
                  <a:pt x="407388" y="30366"/>
                </a:lnTo>
                <a:lnTo>
                  <a:pt x="452518" y="17311"/>
                </a:lnTo>
                <a:lnTo>
                  <a:pt x="499042" y="7796"/>
                </a:lnTo>
                <a:lnTo>
                  <a:pt x="546807" y="1974"/>
                </a:lnTo>
                <a:lnTo>
                  <a:pt x="595660" y="0"/>
                </a:lnTo>
                <a:lnTo>
                  <a:pt x="648033" y="2305"/>
                </a:lnTo>
                <a:lnTo>
                  <a:pt x="699653" y="9145"/>
                </a:lnTo>
                <a:lnTo>
                  <a:pt x="750245" y="20407"/>
                </a:lnTo>
                <a:lnTo>
                  <a:pt x="799534" y="35976"/>
                </a:lnTo>
                <a:lnTo>
                  <a:pt x="847248" y="55740"/>
                </a:lnTo>
                <a:lnTo>
                  <a:pt x="893110" y="79583"/>
                </a:lnTo>
                <a:lnTo>
                  <a:pt x="936847" y="107394"/>
                </a:lnTo>
                <a:lnTo>
                  <a:pt x="978184" y="139058"/>
                </a:lnTo>
                <a:lnTo>
                  <a:pt x="1016848" y="174461"/>
                </a:lnTo>
                <a:lnTo>
                  <a:pt x="1052251" y="213125"/>
                </a:lnTo>
                <a:lnTo>
                  <a:pt x="1083915" y="254463"/>
                </a:lnTo>
                <a:lnTo>
                  <a:pt x="1111726" y="298200"/>
                </a:lnTo>
                <a:lnTo>
                  <a:pt x="1135570" y="344062"/>
                </a:lnTo>
                <a:lnTo>
                  <a:pt x="1155333" y="391775"/>
                </a:lnTo>
                <a:lnTo>
                  <a:pt x="1170902" y="441064"/>
                </a:lnTo>
                <a:lnTo>
                  <a:pt x="1182164" y="491656"/>
                </a:lnTo>
                <a:lnTo>
                  <a:pt x="1189004" y="543276"/>
                </a:lnTo>
                <a:lnTo>
                  <a:pt x="1191310" y="595649"/>
                </a:lnTo>
                <a:lnTo>
                  <a:pt x="1191305" y="2462410"/>
                </a:lnTo>
                <a:close/>
              </a:path>
            </a:pathLst>
          </a:custGeom>
          <a:solidFill>
            <a:srgbClr val="002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715" y="1172523"/>
            <a:ext cx="1191895" cy="2462530"/>
          </a:xfrm>
          <a:custGeom>
            <a:avLst/>
            <a:gdLst/>
            <a:ahLst/>
            <a:cxnLst/>
            <a:rect l="l" t="t" r="r" b="b"/>
            <a:pathLst>
              <a:path w="1191895" h="2462529">
                <a:moveTo>
                  <a:pt x="1191305" y="2462409"/>
                </a:moveTo>
                <a:lnTo>
                  <a:pt x="0" y="2462395"/>
                </a:lnTo>
                <a:lnTo>
                  <a:pt x="9" y="595649"/>
                </a:lnTo>
                <a:lnTo>
                  <a:pt x="1984" y="546797"/>
                </a:lnTo>
                <a:lnTo>
                  <a:pt x="7805" y="499032"/>
                </a:lnTo>
                <a:lnTo>
                  <a:pt x="17321" y="452508"/>
                </a:lnTo>
                <a:lnTo>
                  <a:pt x="30376" y="407378"/>
                </a:lnTo>
                <a:lnTo>
                  <a:pt x="46819" y="363796"/>
                </a:lnTo>
                <a:lnTo>
                  <a:pt x="66495" y="321914"/>
                </a:lnTo>
                <a:lnTo>
                  <a:pt x="89251" y="281887"/>
                </a:lnTo>
                <a:lnTo>
                  <a:pt x="114935" y="243866"/>
                </a:lnTo>
                <a:lnTo>
                  <a:pt x="143393" y="208007"/>
                </a:lnTo>
                <a:lnTo>
                  <a:pt x="174471" y="174461"/>
                </a:lnTo>
                <a:lnTo>
                  <a:pt x="208017" y="143383"/>
                </a:lnTo>
                <a:lnTo>
                  <a:pt x="243876" y="114925"/>
                </a:lnTo>
                <a:lnTo>
                  <a:pt x="281896" y="89242"/>
                </a:lnTo>
                <a:lnTo>
                  <a:pt x="321924" y="66485"/>
                </a:lnTo>
                <a:lnTo>
                  <a:pt x="363806" y="46809"/>
                </a:lnTo>
                <a:lnTo>
                  <a:pt x="407388" y="30366"/>
                </a:lnTo>
                <a:lnTo>
                  <a:pt x="452518" y="17311"/>
                </a:lnTo>
                <a:lnTo>
                  <a:pt x="499042" y="7796"/>
                </a:lnTo>
                <a:lnTo>
                  <a:pt x="546807" y="1974"/>
                </a:lnTo>
                <a:lnTo>
                  <a:pt x="595659" y="0"/>
                </a:lnTo>
                <a:lnTo>
                  <a:pt x="648033" y="2305"/>
                </a:lnTo>
                <a:lnTo>
                  <a:pt x="699653" y="9145"/>
                </a:lnTo>
                <a:lnTo>
                  <a:pt x="750244" y="20407"/>
                </a:lnTo>
                <a:lnTo>
                  <a:pt x="799534" y="35976"/>
                </a:lnTo>
                <a:lnTo>
                  <a:pt x="847247" y="55740"/>
                </a:lnTo>
                <a:lnTo>
                  <a:pt x="893109" y="79583"/>
                </a:lnTo>
                <a:lnTo>
                  <a:pt x="936846" y="107394"/>
                </a:lnTo>
                <a:lnTo>
                  <a:pt x="978184" y="139058"/>
                </a:lnTo>
                <a:lnTo>
                  <a:pt x="1016848" y="174461"/>
                </a:lnTo>
                <a:lnTo>
                  <a:pt x="1052251" y="213125"/>
                </a:lnTo>
                <a:lnTo>
                  <a:pt x="1083915" y="254463"/>
                </a:lnTo>
                <a:lnTo>
                  <a:pt x="1111726" y="298200"/>
                </a:lnTo>
                <a:lnTo>
                  <a:pt x="1135569" y="344062"/>
                </a:lnTo>
                <a:lnTo>
                  <a:pt x="1155333" y="391775"/>
                </a:lnTo>
                <a:lnTo>
                  <a:pt x="1170902" y="441065"/>
                </a:lnTo>
                <a:lnTo>
                  <a:pt x="1182164" y="491656"/>
                </a:lnTo>
                <a:lnTo>
                  <a:pt x="1189004" y="543276"/>
                </a:lnTo>
                <a:lnTo>
                  <a:pt x="1191309" y="595649"/>
                </a:lnTo>
                <a:lnTo>
                  <a:pt x="1191305" y="2462409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5065" y="4409875"/>
            <a:ext cx="539115" cy="415925"/>
          </a:xfrm>
          <a:custGeom>
            <a:avLst/>
            <a:gdLst/>
            <a:ahLst/>
            <a:cxnLst/>
            <a:rect l="l" t="t" r="r" b="b"/>
            <a:pathLst>
              <a:path w="539114" h="415925">
                <a:moveTo>
                  <a:pt x="0" y="415674"/>
                </a:moveTo>
                <a:lnTo>
                  <a:pt x="0" y="0"/>
                </a:lnTo>
                <a:lnTo>
                  <a:pt x="269302" y="207837"/>
                </a:lnTo>
                <a:lnTo>
                  <a:pt x="0" y="415674"/>
                </a:lnTo>
                <a:close/>
              </a:path>
              <a:path w="539114" h="415925">
                <a:moveTo>
                  <a:pt x="538604" y="415674"/>
                </a:moveTo>
                <a:lnTo>
                  <a:pt x="269302" y="207837"/>
                </a:lnTo>
                <a:lnTo>
                  <a:pt x="538604" y="0"/>
                </a:lnTo>
                <a:lnTo>
                  <a:pt x="538604" y="415674"/>
                </a:lnTo>
                <a:close/>
              </a:path>
            </a:pathLst>
          </a:custGeom>
          <a:solidFill>
            <a:srgbClr val="002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Examples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858225"/>
            <a:ext cx="9144000" cy="3039745"/>
            <a:chOff x="0" y="858225"/>
            <a:chExt cx="9144000" cy="30397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32899"/>
              <a:ext cx="6099372" cy="28624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2800" y="858225"/>
              <a:ext cx="6501199" cy="3039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3350" y="1666905"/>
            <a:ext cx="428688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b="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b="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b="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ﬁnd</a:t>
            </a:r>
            <a:r>
              <a:rPr b="0" spc="-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spc="-25" dirty="0">
                <a:solidFill>
                  <a:srgbClr val="212529"/>
                </a:solidFill>
                <a:latin typeface="Open Sans"/>
                <a:cs typeface="Open Sans"/>
              </a:rPr>
              <a:t>the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right</a:t>
            </a:r>
            <a:r>
              <a:rPr b="0" spc="-1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r>
              <a:rPr b="0" spc="-17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spc="-25" dirty="0">
                <a:solidFill>
                  <a:srgbClr val="212529"/>
                </a:solidFill>
                <a:latin typeface="Open Sans"/>
                <a:cs typeface="Open Sans"/>
              </a:rPr>
              <a:t>to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add</a:t>
            </a:r>
            <a:r>
              <a:rPr b="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b="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dirty="0">
                <a:solidFill>
                  <a:srgbClr val="212529"/>
                </a:solidFill>
                <a:latin typeface="Open Sans"/>
                <a:cs typeface="Open Sans"/>
              </a:rPr>
              <a:t>my</a:t>
            </a:r>
            <a:r>
              <a:rPr b="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b="0" spc="-10" dirty="0">
                <a:solidFill>
                  <a:srgbClr val="212529"/>
                </a:solidFill>
                <a:latin typeface="Open Sans"/>
                <a:cs typeface="Open Sans"/>
              </a:rPr>
              <a:t>proﬁle?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7549" y="0"/>
            <a:ext cx="1426845" cy="5143500"/>
          </a:xfrm>
          <a:custGeom>
            <a:avLst/>
            <a:gdLst/>
            <a:ahLst/>
            <a:cxnLst/>
            <a:rect l="l" t="t" r="r" b="b"/>
            <a:pathLst>
              <a:path w="1426845" h="5143500">
                <a:moveTo>
                  <a:pt x="713224" y="2571749"/>
                </a:moveTo>
                <a:lnTo>
                  <a:pt x="0" y="0"/>
                </a:lnTo>
                <a:lnTo>
                  <a:pt x="1426449" y="0"/>
                </a:lnTo>
                <a:lnTo>
                  <a:pt x="713224" y="2571749"/>
                </a:lnTo>
                <a:close/>
              </a:path>
              <a:path w="1426845" h="5143500">
                <a:moveTo>
                  <a:pt x="1426449" y="5143499"/>
                </a:moveTo>
                <a:lnTo>
                  <a:pt x="0" y="5143499"/>
                </a:lnTo>
                <a:lnTo>
                  <a:pt x="713224" y="2571749"/>
                </a:lnTo>
                <a:lnTo>
                  <a:pt x="1426449" y="5143499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762"/>
            <a:ext cx="3026410" cy="1543050"/>
            <a:chOff x="0" y="-4762"/>
            <a:chExt cx="3026410" cy="154305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932430" cy="1363980"/>
            </a:xfrm>
            <a:custGeom>
              <a:avLst/>
              <a:gdLst/>
              <a:ahLst/>
              <a:cxnLst/>
              <a:rect l="l" t="t" r="r" b="b"/>
              <a:pathLst>
                <a:path w="2932430" h="1363980">
                  <a:moveTo>
                    <a:pt x="2463679" y="1363875"/>
                  </a:moveTo>
                  <a:lnTo>
                    <a:pt x="0" y="1363875"/>
                  </a:lnTo>
                </a:path>
                <a:path w="2932430" h="1363980">
                  <a:moveTo>
                    <a:pt x="2932005" y="0"/>
                  </a:moveTo>
                  <a:lnTo>
                    <a:pt x="2931974" y="895579"/>
                  </a:lnTo>
                  <a:lnTo>
                    <a:pt x="2929557" y="943460"/>
                  </a:lnTo>
                  <a:lnTo>
                    <a:pt x="2922460" y="989957"/>
                  </a:lnTo>
                  <a:lnTo>
                    <a:pt x="2910921" y="1034836"/>
                  </a:lnTo>
                  <a:lnTo>
                    <a:pt x="2895174" y="1077861"/>
                  </a:lnTo>
                  <a:lnTo>
                    <a:pt x="2875454" y="1118797"/>
                  </a:lnTo>
                  <a:lnTo>
                    <a:pt x="2851997" y="1157408"/>
                  </a:lnTo>
                  <a:lnTo>
                    <a:pt x="2825039" y="1193459"/>
                  </a:lnTo>
                  <a:lnTo>
                    <a:pt x="2794814" y="1226714"/>
                  </a:lnTo>
                  <a:lnTo>
                    <a:pt x="2761559" y="1256939"/>
                  </a:lnTo>
                  <a:lnTo>
                    <a:pt x="2725508" y="1283897"/>
                  </a:lnTo>
                  <a:lnTo>
                    <a:pt x="2686897" y="1307354"/>
                  </a:lnTo>
                  <a:lnTo>
                    <a:pt x="2645961" y="1327074"/>
                  </a:lnTo>
                  <a:lnTo>
                    <a:pt x="2602936" y="1342821"/>
                  </a:lnTo>
                  <a:lnTo>
                    <a:pt x="2558057" y="1354360"/>
                  </a:lnTo>
                  <a:lnTo>
                    <a:pt x="2511560" y="1361457"/>
                  </a:lnTo>
                  <a:lnTo>
                    <a:pt x="2463679" y="1363875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3415" y="1198128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600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45399" y="231877"/>
              <a:ext cx="176530" cy="382270"/>
            </a:xfrm>
            <a:custGeom>
              <a:avLst/>
              <a:gdLst/>
              <a:ahLst/>
              <a:cxnLst/>
              <a:rect l="l" t="t" r="r" b="b"/>
              <a:pathLst>
                <a:path w="176530" h="382270">
                  <a:moveTo>
                    <a:pt x="88074" y="381799"/>
                  </a:moveTo>
                  <a:lnTo>
                    <a:pt x="0" y="190899"/>
                  </a:lnTo>
                  <a:lnTo>
                    <a:pt x="88074" y="0"/>
                  </a:lnTo>
                  <a:lnTo>
                    <a:pt x="176149" y="190899"/>
                  </a:lnTo>
                  <a:lnTo>
                    <a:pt x="88074" y="3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45399" y="231877"/>
              <a:ext cx="176530" cy="382270"/>
            </a:xfrm>
            <a:custGeom>
              <a:avLst/>
              <a:gdLst/>
              <a:ahLst/>
              <a:cxnLst/>
              <a:rect l="l" t="t" r="r" b="b"/>
              <a:pathLst>
                <a:path w="176530" h="382270">
                  <a:moveTo>
                    <a:pt x="88074" y="381799"/>
                  </a:moveTo>
                  <a:lnTo>
                    <a:pt x="0" y="190899"/>
                  </a:lnTo>
                  <a:lnTo>
                    <a:pt x="88074" y="0"/>
                  </a:lnTo>
                  <a:lnTo>
                    <a:pt x="176149" y="190899"/>
                  </a:lnTo>
                  <a:lnTo>
                    <a:pt x="88074" y="38179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4322" y="1239049"/>
              <a:ext cx="334010" cy="257810"/>
            </a:xfrm>
            <a:custGeom>
              <a:avLst/>
              <a:gdLst/>
              <a:ahLst/>
              <a:cxnLst/>
              <a:rect l="l" t="t" r="r" b="b"/>
              <a:pathLst>
                <a:path w="334010" h="257809">
                  <a:moveTo>
                    <a:pt x="0" y="257749"/>
                  </a:moveTo>
                  <a:lnTo>
                    <a:pt x="0" y="0"/>
                  </a:lnTo>
                  <a:lnTo>
                    <a:pt x="166987" y="128874"/>
                  </a:lnTo>
                  <a:lnTo>
                    <a:pt x="0" y="257749"/>
                  </a:lnTo>
                  <a:close/>
                </a:path>
                <a:path w="334010" h="257809">
                  <a:moveTo>
                    <a:pt x="333974" y="257749"/>
                  </a:moveTo>
                  <a:lnTo>
                    <a:pt x="166987" y="128874"/>
                  </a:lnTo>
                  <a:lnTo>
                    <a:pt x="333974" y="0"/>
                  </a:lnTo>
                  <a:lnTo>
                    <a:pt x="333974" y="25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64322" y="1239049"/>
              <a:ext cx="334010" cy="257810"/>
            </a:xfrm>
            <a:custGeom>
              <a:avLst/>
              <a:gdLst/>
              <a:ahLst/>
              <a:cxnLst/>
              <a:rect l="l" t="t" r="r" b="b"/>
              <a:pathLst>
                <a:path w="334010" h="257809">
                  <a:moveTo>
                    <a:pt x="0" y="257749"/>
                  </a:moveTo>
                  <a:lnTo>
                    <a:pt x="0" y="0"/>
                  </a:lnTo>
                  <a:lnTo>
                    <a:pt x="166987" y="128874"/>
                  </a:lnTo>
                  <a:lnTo>
                    <a:pt x="333974" y="0"/>
                  </a:lnTo>
                  <a:lnTo>
                    <a:pt x="333974" y="257749"/>
                  </a:lnTo>
                  <a:lnTo>
                    <a:pt x="166987" y="128874"/>
                  </a:lnTo>
                  <a:lnTo>
                    <a:pt x="0" y="25774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296263" y="4483213"/>
            <a:ext cx="269240" cy="269240"/>
            <a:chOff x="8296263" y="4483213"/>
            <a:chExt cx="269240" cy="269240"/>
          </a:xfrm>
        </p:grpSpPr>
        <p:sp>
          <p:nvSpPr>
            <p:cNvPr id="11" name="object 11"/>
            <p:cNvSpPr/>
            <p:nvPr/>
          </p:nvSpPr>
          <p:spPr>
            <a:xfrm>
              <a:off x="8301025" y="4487975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129749" y="259499"/>
                  </a:moveTo>
                  <a:lnTo>
                    <a:pt x="106813" y="152686"/>
                  </a:lnTo>
                  <a:lnTo>
                    <a:pt x="0" y="129749"/>
                  </a:lnTo>
                  <a:lnTo>
                    <a:pt x="106813" y="106813"/>
                  </a:lnTo>
                  <a:lnTo>
                    <a:pt x="129749" y="0"/>
                  </a:lnTo>
                  <a:lnTo>
                    <a:pt x="152686" y="106813"/>
                  </a:lnTo>
                  <a:lnTo>
                    <a:pt x="259499" y="129749"/>
                  </a:lnTo>
                  <a:lnTo>
                    <a:pt x="152686" y="152686"/>
                  </a:lnTo>
                  <a:lnTo>
                    <a:pt x="129749" y="259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1025" y="4487975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499" y="129749"/>
                  </a:moveTo>
                  <a:lnTo>
                    <a:pt x="152686" y="152686"/>
                  </a:lnTo>
                  <a:lnTo>
                    <a:pt x="129749" y="259499"/>
                  </a:lnTo>
                  <a:lnTo>
                    <a:pt x="106813" y="152686"/>
                  </a:lnTo>
                  <a:lnTo>
                    <a:pt x="0" y="129749"/>
                  </a:lnTo>
                  <a:lnTo>
                    <a:pt x="106813" y="106813"/>
                  </a:lnTo>
                  <a:lnTo>
                    <a:pt x="129749" y="0"/>
                  </a:lnTo>
                  <a:lnTo>
                    <a:pt x="152686" y="106813"/>
                  </a:lnTo>
                  <a:lnTo>
                    <a:pt x="259499" y="12974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7450" y="1954675"/>
            <a:ext cx="4037965" cy="710565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35"/>
              </a:spcBef>
            </a:pPr>
            <a:r>
              <a:rPr b="0" dirty="0">
                <a:latin typeface="Open Sans"/>
                <a:cs typeface="Open Sans"/>
              </a:rPr>
              <a:t>Recruiter’s</a:t>
            </a:r>
            <a:r>
              <a:rPr b="0" spc="-70" dirty="0">
                <a:latin typeface="Open Sans"/>
                <a:cs typeface="Open Sans"/>
              </a:rPr>
              <a:t> </a:t>
            </a:r>
            <a:r>
              <a:rPr b="0" spc="-20" dirty="0">
                <a:latin typeface="Open Sans"/>
                <a:cs typeface="Open Sans"/>
              </a:rPr>
              <a:t>View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90475" y="2581505"/>
            <a:ext cx="27946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990000"/>
                </a:solidFill>
                <a:latin typeface="Open Sans"/>
                <a:cs typeface="Open Sans"/>
              </a:rPr>
              <a:t>on</a:t>
            </a:r>
            <a:r>
              <a:rPr sz="4000" spc="-6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4000" spc="-10" dirty="0">
                <a:solidFill>
                  <a:srgbClr val="990000"/>
                </a:solidFill>
                <a:latin typeface="Open Sans"/>
                <a:cs typeface="Open Sans"/>
              </a:rPr>
              <a:t>LinkedIn</a:t>
            </a:r>
            <a:endParaRPr sz="4000">
              <a:latin typeface="Open Sans"/>
              <a:cs typeface="Open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54700" y="0"/>
            <a:ext cx="4989830" cy="5083810"/>
            <a:chOff x="4154700" y="0"/>
            <a:chExt cx="4989830" cy="508381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4700" y="0"/>
              <a:ext cx="1333131" cy="49910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0300" y="254650"/>
              <a:ext cx="3663699" cy="1638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2128" y="1954676"/>
              <a:ext cx="3721871" cy="710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0287" y="2513763"/>
              <a:ext cx="3663711" cy="16003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0300" y="4248713"/>
              <a:ext cx="3663699" cy="834761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9400" y="4165746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5898" y="0"/>
            <a:ext cx="1138555" cy="878840"/>
          </a:xfrm>
          <a:custGeom>
            <a:avLst/>
            <a:gdLst/>
            <a:ahLst/>
            <a:cxnLst/>
            <a:rect l="l" t="t" r="r" b="b"/>
            <a:pathLst>
              <a:path w="1138554" h="878840">
                <a:moveTo>
                  <a:pt x="0" y="878350"/>
                </a:moveTo>
                <a:lnTo>
                  <a:pt x="0" y="0"/>
                </a:lnTo>
                <a:lnTo>
                  <a:pt x="569049" y="439175"/>
                </a:lnTo>
                <a:lnTo>
                  <a:pt x="1138099" y="0"/>
                </a:lnTo>
                <a:lnTo>
                  <a:pt x="1138099" y="878350"/>
                </a:lnTo>
                <a:lnTo>
                  <a:pt x="569049" y="439175"/>
                </a:lnTo>
                <a:lnTo>
                  <a:pt x="0" y="878350"/>
                </a:lnTo>
                <a:close/>
              </a:path>
            </a:pathLst>
          </a:custGeom>
          <a:ln w="9524">
            <a:solidFill>
              <a:srgbClr val="C99A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4762" y="3345939"/>
            <a:ext cx="8608060" cy="1702435"/>
            <a:chOff x="-4762" y="3345939"/>
            <a:chExt cx="8608060" cy="1702435"/>
          </a:xfrm>
        </p:grpSpPr>
        <p:sp>
          <p:nvSpPr>
            <p:cNvPr id="4" name="object 4"/>
            <p:cNvSpPr/>
            <p:nvPr/>
          </p:nvSpPr>
          <p:spPr>
            <a:xfrm>
              <a:off x="0" y="3350702"/>
              <a:ext cx="600075" cy="1524635"/>
            </a:xfrm>
            <a:custGeom>
              <a:avLst/>
              <a:gdLst/>
              <a:ahLst/>
              <a:cxnLst/>
              <a:rect l="l" t="t" r="r" b="b"/>
              <a:pathLst>
                <a:path w="600075" h="1524635">
                  <a:moveTo>
                    <a:pt x="104443" y="0"/>
                  </a:moveTo>
                  <a:lnTo>
                    <a:pt x="153398" y="2423"/>
                  </a:lnTo>
                  <a:lnTo>
                    <a:pt x="201523" y="9605"/>
                  </a:lnTo>
                  <a:lnTo>
                    <a:pt x="248494" y="21409"/>
                  </a:lnTo>
                  <a:lnTo>
                    <a:pt x="293986" y="37702"/>
                  </a:lnTo>
                  <a:lnTo>
                    <a:pt x="337675" y="58349"/>
                  </a:lnTo>
                  <a:lnTo>
                    <a:pt x="379236" y="83216"/>
                  </a:lnTo>
                  <a:lnTo>
                    <a:pt x="418344" y="112168"/>
                  </a:lnTo>
                  <a:lnTo>
                    <a:pt x="454673" y="145070"/>
                  </a:lnTo>
                  <a:lnTo>
                    <a:pt x="487575" y="181399"/>
                  </a:lnTo>
                  <a:lnTo>
                    <a:pt x="516527" y="220507"/>
                  </a:lnTo>
                  <a:lnTo>
                    <a:pt x="541394" y="262068"/>
                  </a:lnTo>
                  <a:lnTo>
                    <a:pt x="562041" y="305756"/>
                  </a:lnTo>
                  <a:lnTo>
                    <a:pt x="578334" y="351249"/>
                  </a:lnTo>
                  <a:lnTo>
                    <a:pt x="590138" y="398220"/>
                  </a:lnTo>
                  <a:lnTo>
                    <a:pt x="597320" y="446345"/>
                  </a:lnTo>
                  <a:lnTo>
                    <a:pt x="599743" y="495299"/>
                  </a:lnTo>
                  <a:lnTo>
                    <a:pt x="599743" y="1523999"/>
                  </a:lnTo>
                  <a:lnTo>
                    <a:pt x="0" y="1524003"/>
                  </a:lnTo>
                </a:path>
                <a:path w="600075" h="1524635">
                  <a:moveTo>
                    <a:pt x="0" y="11425"/>
                  </a:moveTo>
                  <a:lnTo>
                    <a:pt x="10325" y="8931"/>
                  </a:lnTo>
                  <a:lnTo>
                    <a:pt x="56743" y="2267"/>
                  </a:lnTo>
                  <a:lnTo>
                    <a:pt x="104443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2939" y="4708346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1209" y="4881077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7961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52790" y="486521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52790" y="486521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903" y="486521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903" y="486521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85624" y="4780758"/>
              <a:ext cx="1172845" cy="200660"/>
            </a:xfrm>
            <a:custGeom>
              <a:avLst/>
              <a:gdLst/>
              <a:ahLst/>
              <a:cxnLst/>
              <a:rect l="l" t="t" r="r" b="b"/>
              <a:pathLst>
                <a:path w="1172845" h="200660">
                  <a:moveTo>
                    <a:pt x="586374" y="200649"/>
                  </a:moveTo>
                  <a:lnTo>
                    <a:pt x="0" y="100324"/>
                  </a:lnTo>
                  <a:lnTo>
                    <a:pt x="586374" y="0"/>
                  </a:lnTo>
                  <a:lnTo>
                    <a:pt x="1172749" y="100324"/>
                  </a:lnTo>
                  <a:lnTo>
                    <a:pt x="586374" y="200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85624" y="4780758"/>
              <a:ext cx="1172845" cy="200660"/>
            </a:xfrm>
            <a:custGeom>
              <a:avLst/>
              <a:gdLst/>
              <a:ahLst/>
              <a:cxnLst/>
              <a:rect l="l" t="t" r="r" b="b"/>
              <a:pathLst>
                <a:path w="1172845" h="200660">
                  <a:moveTo>
                    <a:pt x="586374" y="0"/>
                  </a:moveTo>
                  <a:lnTo>
                    <a:pt x="1172749" y="100324"/>
                  </a:lnTo>
                  <a:lnTo>
                    <a:pt x="586374" y="200649"/>
                  </a:lnTo>
                  <a:lnTo>
                    <a:pt x="0" y="100324"/>
                  </a:lnTo>
                  <a:lnTo>
                    <a:pt x="586374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object 14"/>
            <p:cNvSpPr/>
            <p:nvPr/>
          </p:nvSpPr>
          <p:spPr>
            <a:xfrm>
              <a:off x="8422577" y="28678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499"/>
                  </a:moveTo>
                  <a:lnTo>
                    <a:pt x="125334" y="179164"/>
                  </a:lnTo>
                  <a:lnTo>
                    <a:pt x="0" y="152249"/>
                  </a:lnTo>
                  <a:lnTo>
                    <a:pt x="125334" y="125335"/>
                  </a:lnTo>
                  <a:lnTo>
                    <a:pt x="152249" y="0"/>
                  </a:lnTo>
                  <a:lnTo>
                    <a:pt x="179163" y="125335"/>
                  </a:lnTo>
                  <a:lnTo>
                    <a:pt x="304499" y="152249"/>
                  </a:lnTo>
                  <a:lnTo>
                    <a:pt x="179163" y="179164"/>
                  </a:lnTo>
                  <a:lnTo>
                    <a:pt x="152249" y="3044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77775" y="0"/>
            <a:ext cx="6390005" cy="1172845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233679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839"/>
              </a:spcBef>
            </a:pP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20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I</a:t>
            </a:r>
            <a:r>
              <a:rPr sz="20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ﬁnd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20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right</a:t>
            </a:r>
            <a:r>
              <a:rPr sz="20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r>
              <a:rPr sz="20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12529"/>
                </a:solidFill>
                <a:latin typeface="Open Sans"/>
                <a:cs typeface="Open Sans"/>
              </a:rPr>
              <a:t>in</a:t>
            </a:r>
            <a:endParaRPr sz="2000">
              <a:latin typeface="Open Sans"/>
              <a:cs typeface="Open Sans"/>
            </a:endParaRPr>
          </a:p>
          <a:p>
            <a:pPr marL="85725">
              <a:lnSpc>
                <a:spcPct val="100000"/>
              </a:lnSpc>
              <a:spcBef>
                <a:spcPts val="260"/>
              </a:spcBef>
            </a:pPr>
            <a:r>
              <a:rPr sz="3300" b="1" dirty="0">
                <a:solidFill>
                  <a:srgbClr val="990000"/>
                </a:solidFill>
                <a:latin typeface="Open Sans"/>
                <a:cs typeface="Open Sans"/>
              </a:rPr>
              <a:t>Job</a:t>
            </a:r>
            <a:r>
              <a:rPr sz="3300" b="1" spc="-2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3300" b="1" spc="-10" dirty="0">
                <a:solidFill>
                  <a:srgbClr val="990000"/>
                </a:solidFill>
                <a:latin typeface="Open Sans"/>
                <a:cs typeface="Open Sans"/>
              </a:rPr>
              <a:t>Descriptions</a:t>
            </a:r>
            <a:endParaRPr sz="33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3948" y="1859765"/>
            <a:ext cx="1094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solidFill>
                  <a:srgbClr val="212529"/>
                </a:solidFill>
                <a:latin typeface="Open Sans Light"/>
                <a:cs typeface="Open Sans Light"/>
              </a:rPr>
              <a:t>Focus</a:t>
            </a:r>
            <a:r>
              <a:rPr sz="2000" b="0" spc="180" dirty="0">
                <a:solidFill>
                  <a:srgbClr val="212529"/>
                </a:solidFill>
                <a:latin typeface="Open Sans Light"/>
                <a:cs typeface="Open Sans Light"/>
              </a:rPr>
              <a:t> </a:t>
            </a:r>
            <a:r>
              <a:rPr sz="2000" b="0" spc="-25" dirty="0">
                <a:solidFill>
                  <a:srgbClr val="212529"/>
                </a:solidFill>
                <a:latin typeface="Open Sans Light"/>
                <a:cs typeface="Open Sans Light"/>
              </a:rPr>
              <a:t>on</a:t>
            </a:r>
            <a:endParaRPr sz="2000">
              <a:latin typeface="Open Sans Light"/>
              <a:cs typeface="Open Sans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4373" y="2164565"/>
            <a:ext cx="20154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212529"/>
                </a:solidFill>
                <a:latin typeface="Open Sans"/>
                <a:cs typeface="Open Sans"/>
              </a:rPr>
              <a:t>Requirements </a:t>
            </a:r>
            <a:r>
              <a:rPr sz="2000" b="0" spc="25" dirty="0">
                <a:solidFill>
                  <a:srgbClr val="212529"/>
                </a:solidFill>
                <a:latin typeface="Open Sans Light"/>
                <a:cs typeface="Open Sans Light"/>
              </a:rPr>
              <a:t>and </a:t>
            </a:r>
            <a:r>
              <a:rPr sz="2000" b="1" spc="-10" dirty="0">
                <a:solidFill>
                  <a:srgbClr val="212529"/>
                </a:solidFill>
                <a:latin typeface="Open Sans"/>
                <a:cs typeface="Open Sans"/>
              </a:rPr>
              <a:t>Responsibilities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9409" y="1365602"/>
            <a:ext cx="2954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2880" algn="l"/>
              </a:tabLst>
            </a:pPr>
            <a:r>
              <a:rPr sz="3000" b="1" spc="-50" dirty="0">
                <a:solidFill>
                  <a:srgbClr val="009DDE"/>
                </a:solidFill>
                <a:latin typeface="Open Sans"/>
                <a:cs typeface="Open Sans"/>
              </a:rPr>
              <a:t>1</a:t>
            </a:r>
            <a:r>
              <a:rPr sz="3000" b="1" dirty="0">
                <a:solidFill>
                  <a:srgbClr val="009DDE"/>
                </a:solidFill>
                <a:latin typeface="Open Sans"/>
                <a:cs typeface="Open Sans"/>
              </a:rPr>
              <a:t>	</a:t>
            </a:r>
            <a:r>
              <a:rPr sz="3000" b="1" spc="-50" dirty="0">
                <a:solidFill>
                  <a:srgbClr val="009DDE"/>
                </a:solidFill>
                <a:latin typeface="Open Sans"/>
                <a:cs typeface="Open Sans"/>
              </a:rPr>
              <a:t>2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67393" y="1550987"/>
            <a:ext cx="171831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100" b="0" spc="40" dirty="0">
                <a:solidFill>
                  <a:srgbClr val="212529"/>
                </a:solidFill>
                <a:latin typeface="Open Sans Light"/>
                <a:cs typeface="Open Sans Light"/>
              </a:rPr>
              <a:t>Include </a:t>
            </a:r>
            <a:r>
              <a:rPr sz="2100" b="1" spc="-10" dirty="0">
                <a:solidFill>
                  <a:srgbClr val="212529"/>
                </a:solidFill>
                <a:latin typeface="Open Sans"/>
                <a:cs typeface="Open Sans"/>
              </a:rPr>
              <a:t>Transferable Skills</a:t>
            </a:r>
            <a:endParaRPr sz="21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24548" y="2567213"/>
            <a:ext cx="26924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Top</a:t>
            </a:r>
            <a:r>
              <a:rPr sz="14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transferable</a:t>
            </a:r>
            <a:r>
              <a:rPr sz="14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r>
              <a:rPr sz="14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according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13399" y="2673893"/>
            <a:ext cx="1317625" cy="194563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 LinkedIn:</a:t>
            </a:r>
            <a:endParaRPr sz="1400">
              <a:latin typeface="Open Sans"/>
              <a:cs typeface="Open Sans"/>
            </a:endParaRPr>
          </a:p>
          <a:p>
            <a:pPr marL="12700" marR="5080" indent="-1905" algn="ctr">
              <a:lnSpc>
                <a:spcPct val="100000"/>
              </a:lnSpc>
              <a:spcBef>
                <a:spcPts val="840"/>
              </a:spcBef>
            </a:pP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creativity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 critical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thinking communication leadership researching teamwork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technical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62759" y="1365621"/>
            <a:ext cx="2438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009DDE"/>
                </a:solidFill>
                <a:latin typeface="Open Sans"/>
                <a:cs typeface="Open Sans"/>
              </a:rPr>
              <a:t>3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68657" y="1550987"/>
            <a:ext cx="1941195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48260" indent="635" algn="ctr">
              <a:lnSpc>
                <a:spcPct val="100000"/>
              </a:lnSpc>
              <a:spcBef>
                <a:spcPts val="100"/>
              </a:spcBef>
            </a:pPr>
            <a:r>
              <a:rPr sz="2100" b="0" spc="70" dirty="0">
                <a:solidFill>
                  <a:srgbClr val="212529"/>
                </a:solidFill>
                <a:latin typeface="Open Sans Light"/>
                <a:cs typeface="Open Sans Light"/>
              </a:rPr>
              <a:t>Identify</a:t>
            </a:r>
            <a:r>
              <a:rPr sz="2100" b="0" spc="20" dirty="0">
                <a:solidFill>
                  <a:srgbClr val="212529"/>
                </a:solidFill>
                <a:latin typeface="Open Sans Light"/>
                <a:cs typeface="Open Sans Light"/>
              </a:rPr>
              <a:t> </a:t>
            </a:r>
            <a:r>
              <a:rPr sz="2100" b="0" spc="30" dirty="0">
                <a:solidFill>
                  <a:srgbClr val="212529"/>
                </a:solidFill>
                <a:latin typeface="Open Sans Light"/>
                <a:cs typeface="Open Sans Light"/>
              </a:rPr>
              <a:t>the </a:t>
            </a:r>
            <a:r>
              <a:rPr sz="2100" b="0" spc="55" dirty="0">
                <a:solidFill>
                  <a:srgbClr val="212529"/>
                </a:solidFill>
                <a:latin typeface="Open Sans Light"/>
                <a:cs typeface="Open Sans Light"/>
              </a:rPr>
              <a:t>most</a:t>
            </a:r>
            <a:r>
              <a:rPr sz="2100" b="0" spc="-5" dirty="0">
                <a:solidFill>
                  <a:srgbClr val="212529"/>
                </a:solidFill>
                <a:latin typeface="Open Sans Light"/>
                <a:cs typeface="Open Sans Light"/>
              </a:rPr>
              <a:t> </a:t>
            </a:r>
            <a:r>
              <a:rPr sz="2100" b="0" spc="55" dirty="0">
                <a:solidFill>
                  <a:srgbClr val="212529"/>
                </a:solidFill>
                <a:latin typeface="Open Sans Light"/>
                <a:cs typeface="Open Sans Light"/>
              </a:rPr>
              <a:t>common </a:t>
            </a:r>
            <a:r>
              <a:rPr sz="2100" b="0" spc="50" dirty="0">
                <a:solidFill>
                  <a:srgbClr val="212529"/>
                </a:solidFill>
                <a:latin typeface="Open Sans Light"/>
                <a:cs typeface="Open Sans Light"/>
              </a:rPr>
              <a:t>words</a:t>
            </a:r>
            <a:r>
              <a:rPr sz="2100" b="0" spc="10" dirty="0">
                <a:solidFill>
                  <a:srgbClr val="212529"/>
                </a:solidFill>
                <a:latin typeface="Open Sans Light"/>
                <a:cs typeface="Open Sans Light"/>
              </a:rPr>
              <a:t> </a:t>
            </a:r>
            <a:r>
              <a:rPr sz="2100" b="0" spc="-20" dirty="0">
                <a:solidFill>
                  <a:srgbClr val="212529"/>
                </a:solidFill>
                <a:latin typeface="Open Sans Light"/>
                <a:cs typeface="Open Sans Light"/>
              </a:rPr>
              <a:t>used</a:t>
            </a:r>
            <a:endParaRPr sz="2100">
              <a:latin typeface="Open Sans Light"/>
              <a:cs typeface="Open Sans Light"/>
            </a:endParaRPr>
          </a:p>
          <a:p>
            <a:pPr marL="354330" marR="346710" algn="ctr">
              <a:lnSpc>
                <a:spcPct val="100000"/>
              </a:lnSpc>
              <a:spcBef>
                <a:spcPts val="1375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These</a:t>
            </a:r>
            <a:r>
              <a:rPr sz="14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14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0" dirty="0">
                <a:solidFill>
                  <a:srgbClr val="212529"/>
                </a:solidFill>
                <a:latin typeface="Open Sans"/>
                <a:cs typeface="Open Sans"/>
              </a:rPr>
              <a:t>your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keywords!</a:t>
            </a:r>
            <a:endParaRPr sz="1400">
              <a:latin typeface="Open Sans"/>
              <a:cs typeface="Open Sans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4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can</a:t>
            </a:r>
            <a:r>
              <a:rPr sz="14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use</a:t>
            </a:r>
            <a:r>
              <a:rPr sz="14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0" dirty="0">
                <a:solidFill>
                  <a:srgbClr val="212529"/>
                </a:solidFill>
                <a:latin typeface="Open Sans"/>
                <a:cs typeface="Open Sans"/>
              </a:rPr>
              <a:t>free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software</a:t>
            </a:r>
            <a:r>
              <a:rPr sz="14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platforms</a:t>
            </a:r>
            <a:r>
              <a:rPr sz="1400" spc="-20" dirty="0">
                <a:solidFill>
                  <a:srgbClr val="212529"/>
                </a:solidFill>
                <a:latin typeface="Open Sans"/>
                <a:cs typeface="Open Sans"/>
              </a:rPr>
              <a:t> like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Word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Clouds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0" dirty="0">
                <a:solidFill>
                  <a:srgbClr val="212529"/>
                </a:solidFill>
                <a:latin typeface="Open Sans"/>
                <a:cs typeface="Open Sans"/>
              </a:rPr>
              <a:t>help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extract</a:t>
            </a:r>
            <a:r>
              <a:rPr sz="1400" spc="-6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common</a:t>
            </a:r>
            <a:r>
              <a:rPr sz="14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words</a:t>
            </a:r>
            <a:endParaRPr sz="1400">
              <a:latin typeface="Open Sans"/>
              <a:cs typeface="Open San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226812" y="347472"/>
            <a:ext cx="5635625" cy="4796155"/>
            <a:chOff x="3226812" y="347472"/>
            <a:chExt cx="5635625" cy="4796155"/>
          </a:xfrm>
        </p:grpSpPr>
        <p:sp>
          <p:nvSpPr>
            <p:cNvPr id="26" name="object 26"/>
            <p:cNvSpPr/>
            <p:nvPr/>
          </p:nvSpPr>
          <p:spPr>
            <a:xfrm>
              <a:off x="3231575" y="1611649"/>
              <a:ext cx="12065" cy="2802890"/>
            </a:xfrm>
            <a:custGeom>
              <a:avLst/>
              <a:gdLst/>
              <a:ahLst/>
              <a:cxnLst/>
              <a:rect l="l" t="t" r="r" b="b"/>
              <a:pathLst>
                <a:path w="12064" h="2802890">
                  <a:moveTo>
                    <a:pt x="0" y="0"/>
                  </a:moveTo>
                  <a:lnTo>
                    <a:pt x="11699" y="28022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4750" y="4628262"/>
              <a:ext cx="135525" cy="51523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26662" y="1764049"/>
              <a:ext cx="12065" cy="2802890"/>
            </a:xfrm>
            <a:custGeom>
              <a:avLst/>
              <a:gdLst/>
              <a:ahLst/>
              <a:cxnLst/>
              <a:rect l="l" t="t" r="r" b="b"/>
              <a:pathLst>
                <a:path w="12064" h="2802890">
                  <a:moveTo>
                    <a:pt x="0" y="0"/>
                  </a:moveTo>
                  <a:lnTo>
                    <a:pt x="11699" y="28022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800" y="347472"/>
              <a:ext cx="1318522" cy="825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543425" cy="1560830"/>
            <a:chOff x="0" y="0"/>
            <a:chExt cx="4543425" cy="1560830"/>
          </a:xfrm>
        </p:grpSpPr>
        <p:sp>
          <p:nvSpPr>
            <p:cNvPr id="3" name="object 3"/>
            <p:cNvSpPr/>
            <p:nvPr/>
          </p:nvSpPr>
          <p:spPr>
            <a:xfrm>
              <a:off x="1049509" y="778174"/>
              <a:ext cx="3443604" cy="0"/>
            </a:xfrm>
            <a:custGeom>
              <a:avLst/>
              <a:gdLst/>
              <a:ahLst/>
              <a:cxnLst/>
              <a:rect l="l" t="t" r="r" b="b"/>
              <a:pathLst>
                <a:path w="3443604">
                  <a:moveTo>
                    <a:pt x="3443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93090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93090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4203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19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4203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19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868805" cy="1560830"/>
            </a:xfrm>
            <a:custGeom>
              <a:avLst/>
              <a:gdLst/>
              <a:ahLst/>
              <a:cxnLst/>
              <a:rect l="l" t="t" r="r" b="b"/>
              <a:pathLst>
                <a:path w="1868805" h="1560830">
                  <a:moveTo>
                    <a:pt x="1868451" y="1560549"/>
                  </a:moveTo>
                  <a:lnTo>
                    <a:pt x="932114" y="780274"/>
                  </a:lnTo>
                  <a:lnTo>
                    <a:pt x="1868451" y="0"/>
                  </a:lnTo>
                  <a:lnTo>
                    <a:pt x="1868451" y="1560549"/>
                  </a:lnTo>
                  <a:close/>
                </a:path>
                <a:path w="1868805" h="1560830">
                  <a:moveTo>
                    <a:pt x="0" y="1557030"/>
                  </a:moveTo>
                  <a:lnTo>
                    <a:pt x="0" y="3519"/>
                  </a:lnTo>
                  <a:lnTo>
                    <a:pt x="932114" y="780274"/>
                  </a:lnTo>
                  <a:lnTo>
                    <a:pt x="0" y="155703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53299" y="3582949"/>
            <a:ext cx="8891270" cy="1560830"/>
            <a:chOff x="253299" y="3582949"/>
            <a:chExt cx="8891270" cy="1560830"/>
          </a:xfrm>
        </p:grpSpPr>
        <p:sp>
          <p:nvSpPr>
            <p:cNvPr id="10" name="object 10"/>
            <p:cNvSpPr/>
            <p:nvPr/>
          </p:nvSpPr>
          <p:spPr>
            <a:xfrm>
              <a:off x="7435822" y="3582949"/>
              <a:ext cx="1708785" cy="1560830"/>
            </a:xfrm>
            <a:custGeom>
              <a:avLst/>
              <a:gdLst/>
              <a:ahLst/>
              <a:cxnLst/>
              <a:rect l="l" t="t" r="r" b="b"/>
              <a:pathLst>
                <a:path w="1708784" h="1560829">
                  <a:moveTo>
                    <a:pt x="0" y="1560549"/>
                  </a:moveTo>
                  <a:lnTo>
                    <a:pt x="0" y="0"/>
                  </a:lnTo>
                  <a:lnTo>
                    <a:pt x="856199" y="780274"/>
                  </a:lnTo>
                  <a:lnTo>
                    <a:pt x="0" y="1560549"/>
                  </a:lnTo>
                  <a:close/>
                </a:path>
                <a:path w="1708784" h="1560829">
                  <a:moveTo>
                    <a:pt x="1708177" y="1556701"/>
                  </a:moveTo>
                  <a:lnTo>
                    <a:pt x="856199" y="780274"/>
                  </a:lnTo>
                  <a:lnTo>
                    <a:pt x="1708177" y="3848"/>
                  </a:lnTo>
                  <a:lnTo>
                    <a:pt x="1708177" y="1556701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3288" y="3811574"/>
              <a:ext cx="8693785" cy="847725"/>
            </a:xfrm>
            <a:custGeom>
              <a:avLst/>
              <a:gdLst/>
              <a:ahLst/>
              <a:cxnLst/>
              <a:rect l="l" t="t" r="r" b="b"/>
              <a:pathLst>
                <a:path w="8693785" h="847725">
                  <a:moveTo>
                    <a:pt x="7328205" y="438150"/>
                  </a:moveTo>
                  <a:lnTo>
                    <a:pt x="0" y="438150"/>
                  </a:lnTo>
                  <a:lnTo>
                    <a:pt x="0" y="628650"/>
                  </a:lnTo>
                  <a:lnTo>
                    <a:pt x="7328205" y="628650"/>
                  </a:lnTo>
                  <a:lnTo>
                    <a:pt x="7328205" y="438150"/>
                  </a:lnTo>
                  <a:close/>
                </a:path>
                <a:path w="8693785" h="847725">
                  <a:moveTo>
                    <a:pt x="8682164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8682164" y="190500"/>
                  </a:lnTo>
                  <a:lnTo>
                    <a:pt x="8682164" y="0"/>
                  </a:lnTo>
                  <a:close/>
                </a:path>
                <a:path w="8693785" h="847725">
                  <a:moveTo>
                    <a:pt x="8693480" y="657225"/>
                  </a:moveTo>
                  <a:lnTo>
                    <a:pt x="0" y="657225"/>
                  </a:lnTo>
                  <a:lnTo>
                    <a:pt x="0" y="847725"/>
                  </a:lnTo>
                  <a:lnTo>
                    <a:pt x="8693480" y="847725"/>
                  </a:lnTo>
                  <a:lnTo>
                    <a:pt x="8693480" y="657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665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Example</a:t>
            </a:r>
          </a:p>
        </p:txBody>
      </p:sp>
      <p:sp>
        <p:nvSpPr>
          <p:cNvPr id="13" name="object 13"/>
          <p:cNvSpPr/>
          <p:nvPr/>
        </p:nvSpPr>
        <p:spPr>
          <a:xfrm>
            <a:off x="120524" y="1532550"/>
            <a:ext cx="1546225" cy="190500"/>
          </a:xfrm>
          <a:custGeom>
            <a:avLst/>
            <a:gdLst/>
            <a:ahLst/>
            <a:cxnLst/>
            <a:rect l="l" t="t" r="r" b="b"/>
            <a:pathLst>
              <a:path w="1546225" h="190500">
                <a:moveTo>
                  <a:pt x="1546225" y="190499"/>
                </a:moveTo>
                <a:lnTo>
                  <a:pt x="0" y="190499"/>
                </a:lnTo>
                <a:lnTo>
                  <a:pt x="0" y="0"/>
                </a:lnTo>
                <a:lnTo>
                  <a:pt x="1546225" y="0"/>
                </a:lnTo>
                <a:lnTo>
                  <a:pt x="1546225" y="190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825" y="943050"/>
            <a:ext cx="8915400" cy="4161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0">
              <a:lnSpc>
                <a:spcPct val="100000"/>
              </a:lnSpc>
              <a:spcBef>
                <a:spcPts val="100"/>
              </a:spcBef>
            </a:pPr>
            <a:r>
              <a:rPr sz="1250" u="heavy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Key</a:t>
            </a:r>
            <a:r>
              <a:rPr sz="1250" u="heavy" spc="-1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250" u="heavy" spc="4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Responsibilities</a:t>
            </a:r>
            <a:endParaRPr sz="12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Gill Sans MT"/>
              <a:cs typeface="Gill Sans MT"/>
            </a:endParaRPr>
          </a:p>
          <a:p>
            <a:pPr marL="12700" marR="398145" indent="1828800">
              <a:lnSpc>
                <a:spcPct val="100000"/>
              </a:lnSpc>
              <a:tabLst>
                <a:tab pos="1841500" algn="l"/>
              </a:tabLst>
            </a:pP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Vision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Internships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provide</a:t>
            </a:r>
            <a:r>
              <a:rPr sz="1250" spc="80" dirty="0">
                <a:latin typeface="Gill Sans MT"/>
                <a:cs typeface="Gill Sans MT"/>
              </a:rPr>
              <a:t> </a:t>
            </a:r>
            <a:r>
              <a:rPr sz="1250" spc="140" dirty="0">
                <a:latin typeface="Gill Sans MT"/>
                <a:cs typeface="Gill Sans MT"/>
              </a:rPr>
              <a:t>a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three-month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opportunity</a:t>
            </a:r>
            <a:r>
              <a:rPr sz="1250" spc="8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for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exceptional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spc="65" dirty="0">
                <a:latin typeface="Gill Sans MT"/>
                <a:cs typeface="Gill Sans MT"/>
              </a:rPr>
              <a:t>students</a:t>
            </a:r>
            <a:r>
              <a:rPr sz="1250" spc="8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7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recent </a:t>
            </a:r>
            <a:r>
              <a:rPr sz="1250" u="heavy" spc="2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Internship</a:t>
            </a:r>
            <a:r>
              <a:rPr sz="1250" u="heavy" spc="19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250" u="heavy" spc="-1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Description</a:t>
            </a:r>
            <a:r>
              <a:rPr sz="1250" dirty="0">
                <a:latin typeface="Gill Sans MT"/>
                <a:cs typeface="Gill Sans MT"/>
              </a:rPr>
              <a:t>	</a:t>
            </a:r>
            <a:r>
              <a:rPr sz="1250" spc="70" dirty="0">
                <a:latin typeface="Gill Sans MT"/>
                <a:cs typeface="Gill Sans MT"/>
              </a:rPr>
              <a:t>graduates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ready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explore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spc="140" dirty="0">
                <a:latin typeface="Gill Sans MT"/>
                <a:cs typeface="Gill Sans MT"/>
              </a:rPr>
              <a:t>a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career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international</a:t>
            </a:r>
            <a:r>
              <a:rPr sz="1250" b="1" spc="30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relief</a:t>
            </a:r>
            <a:r>
              <a:rPr sz="1250" b="1" spc="3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development</a:t>
            </a:r>
            <a:r>
              <a:rPr sz="1250" b="1" spc="30" dirty="0">
                <a:latin typeface="Gill Sans MT"/>
                <a:cs typeface="Gill Sans MT"/>
              </a:rPr>
              <a:t> </a:t>
            </a:r>
            <a:r>
              <a:rPr sz="1250" b="1" spc="-10" dirty="0">
                <a:latin typeface="Gill Sans MT"/>
                <a:cs typeface="Gill Sans MT"/>
              </a:rPr>
              <a:t>sector.</a:t>
            </a:r>
            <a:endParaRPr sz="12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Gill Sans MT"/>
              <a:cs typeface="Gill Sans MT"/>
            </a:endParaRPr>
          </a:p>
          <a:p>
            <a:pPr marL="12700" marR="216535">
              <a:lnSpc>
                <a:spcPct val="100000"/>
              </a:lnSpc>
            </a:pPr>
            <a:r>
              <a:rPr sz="1250" spc="65" dirty="0">
                <a:latin typeface="Gill Sans MT"/>
                <a:cs typeface="Gill Sans MT"/>
              </a:rPr>
              <a:t>As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100" dirty="0">
                <a:latin typeface="Gill Sans MT"/>
                <a:cs typeface="Gill Sans MT"/>
              </a:rPr>
              <a:t>an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intern,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you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will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100" dirty="0">
                <a:latin typeface="Gill Sans MT"/>
                <a:cs typeface="Gill Sans MT"/>
              </a:rPr>
              <a:t>assist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105" dirty="0">
                <a:latin typeface="Gill Sans MT"/>
                <a:cs typeface="Gill Sans MT"/>
              </a:rPr>
              <a:t>us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 </a:t>
            </a:r>
            <a:r>
              <a:rPr sz="1250" b="1" spc="-30" dirty="0">
                <a:latin typeface="Gill Sans MT"/>
                <a:cs typeface="Gill Sans MT"/>
              </a:rPr>
              <a:t>creating</a:t>
            </a:r>
            <a:r>
              <a:rPr sz="1250" b="1" spc="-1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b="1" spc="-30" dirty="0">
                <a:latin typeface="Gill Sans MT"/>
                <a:cs typeface="Gill Sans MT"/>
              </a:rPr>
              <a:t>updating</a:t>
            </a:r>
            <a:r>
              <a:rPr sz="1250" b="1" spc="-10" dirty="0">
                <a:latin typeface="Gill Sans MT"/>
                <a:cs typeface="Gill Sans MT"/>
              </a:rPr>
              <a:t> </a:t>
            </a:r>
            <a:r>
              <a:rPr sz="1250" b="1" spc="-70" dirty="0">
                <a:latin typeface="Gill Sans MT"/>
                <a:cs typeface="Gill Sans MT"/>
              </a:rPr>
              <a:t>our</a:t>
            </a:r>
            <a:r>
              <a:rPr sz="1250" b="1" spc="-15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external-</a:t>
            </a:r>
            <a:r>
              <a:rPr sz="1250" b="1" spc="-10" dirty="0">
                <a:latin typeface="Gill Sans MT"/>
                <a:cs typeface="Gill Sans MT"/>
              </a:rPr>
              <a:t>facing</a:t>
            </a:r>
            <a:r>
              <a:rPr sz="1250" b="1" spc="-15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website</a:t>
            </a:r>
            <a:r>
              <a:rPr sz="1250" b="1" spc="-10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and</a:t>
            </a:r>
            <a:r>
              <a:rPr sz="1250" b="1" spc="-15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internal</a:t>
            </a:r>
            <a:r>
              <a:rPr sz="1250" b="1" spc="-10" dirty="0">
                <a:latin typeface="Gill Sans MT"/>
                <a:cs typeface="Gill Sans MT"/>
              </a:rPr>
              <a:t> </a:t>
            </a:r>
            <a:r>
              <a:rPr sz="1250" b="1" spc="-50" dirty="0">
                <a:latin typeface="Gill Sans MT"/>
                <a:cs typeface="Gill Sans MT"/>
              </a:rPr>
              <a:t>intranet</a:t>
            </a:r>
            <a:r>
              <a:rPr sz="1250" spc="-50" dirty="0">
                <a:latin typeface="Gill Sans MT"/>
                <a:cs typeface="Gill Sans MT"/>
              </a:rPr>
              <a:t>,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which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-25" dirty="0">
                <a:latin typeface="Gill Sans MT"/>
                <a:cs typeface="Gill Sans MT"/>
              </a:rPr>
              <a:t>are </a:t>
            </a:r>
            <a:r>
              <a:rPr sz="1250" dirty="0">
                <a:latin typeface="Gill Sans MT"/>
                <a:cs typeface="Gill Sans MT"/>
              </a:rPr>
              <a:t>both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utilized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build</a:t>
            </a:r>
            <a:r>
              <a:rPr sz="1250" b="1" spc="3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thought</a:t>
            </a:r>
            <a:r>
              <a:rPr sz="1250" b="1" spc="40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leadership</a:t>
            </a:r>
            <a:r>
              <a:rPr sz="1250" b="1" spc="5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communicate</a:t>
            </a:r>
            <a:r>
              <a:rPr sz="1250" b="1" spc="40" dirty="0">
                <a:latin typeface="Gill Sans MT"/>
                <a:cs typeface="Gill Sans MT"/>
              </a:rPr>
              <a:t> </a:t>
            </a:r>
            <a:r>
              <a:rPr sz="1250" b="1" spc="-65" dirty="0">
                <a:latin typeface="Gill Sans MT"/>
                <a:cs typeface="Gill Sans MT"/>
              </a:rPr>
              <a:t>program</a:t>
            </a:r>
            <a:r>
              <a:rPr sz="1250" b="1" spc="40" dirty="0">
                <a:latin typeface="Gill Sans MT"/>
                <a:cs typeface="Gill Sans MT"/>
              </a:rPr>
              <a:t> </a:t>
            </a:r>
            <a:r>
              <a:rPr sz="1250" b="1" spc="-35" dirty="0">
                <a:latin typeface="Gill Sans MT"/>
                <a:cs typeface="Gill Sans MT"/>
              </a:rPr>
              <a:t>impact</a:t>
            </a:r>
            <a:r>
              <a:rPr sz="1250" b="1" spc="5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health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nutrition.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addition,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you</a:t>
            </a:r>
            <a:r>
              <a:rPr sz="1250" spc="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will</a:t>
            </a:r>
            <a:r>
              <a:rPr sz="1250" spc="35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also </a:t>
            </a:r>
            <a:r>
              <a:rPr sz="1250" dirty="0">
                <a:latin typeface="Gill Sans MT"/>
                <a:cs typeface="Gill Sans MT"/>
              </a:rPr>
              <a:t>support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our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efforts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produce</a:t>
            </a:r>
            <a:r>
              <a:rPr sz="1250" b="1" spc="20" dirty="0">
                <a:latin typeface="Gill Sans MT"/>
                <a:cs typeface="Gill Sans MT"/>
              </a:rPr>
              <a:t> </a:t>
            </a:r>
            <a:r>
              <a:rPr sz="1250" b="1" dirty="0">
                <a:latin typeface="Gill Sans MT"/>
                <a:cs typeface="Gill Sans MT"/>
              </a:rPr>
              <a:t>social</a:t>
            </a:r>
            <a:r>
              <a:rPr sz="1250" b="1" spc="15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media</a:t>
            </a:r>
            <a:r>
              <a:rPr sz="1250" b="1" spc="20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for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70" dirty="0">
                <a:latin typeface="Gill Sans MT"/>
                <a:cs typeface="Gill Sans MT"/>
              </a:rPr>
              <a:t>global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95" dirty="0">
                <a:latin typeface="Gill Sans MT"/>
                <a:cs typeface="Gill Sans MT"/>
              </a:rPr>
              <a:t>days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90" dirty="0">
                <a:latin typeface="Gill Sans MT"/>
                <a:cs typeface="Gill Sans MT"/>
              </a:rPr>
              <a:t>such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145" dirty="0">
                <a:latin typeface="Gill Sans MT"/>
                <a:cs typeface="Gill Sans MT"/>
              </a:rPr>
              <a:t>as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International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Women’s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Day,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-40" dirty="0">
                <a:latin typeface="Gill Sans MT"/>
                <a:cs typeface="Gill Sans MT"/>
              </a:rPr>
              <a:t>World</a:t>
            </a:r>
            <a:r>
              <a:rPr sz="1250" spc="-1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Tuberculosis Day,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Health-Worker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Week,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Health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Day,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Immunization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Week,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65" dirty="0">
                <a:latin typeface="Gill Sans MT"/>
                <a:cs typeface="Gill Sans MT"/>
              </a:rPr>
              <a:t>Malaria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Day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Breastfeeding </a:t>
            </a:r>
            <a:r>
              <a:rPr sz="1250" spc="-10" dirty="0">
                <a:latin typeface="Gill Sans MT"/>
                <a:cs typeface="Gill Sans MT"/>
              </a:rPr>
              <a:t>Week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showcase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the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work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that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Vision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90" dirty="0">
                <a:latin typeface="Gill Sans MT"/>
                <a:cs typeface="Gill Sans MT"/>
              </a:rPr>
              <a:t>is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65" dirty="0">
                <a:latin typeface="Gill Sans MT"/>
                <a:cs typeface="Gill Sans MT"/>
              </a:rPr>
              <a:t>doing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these</a:t>
            </a:r>
            <a:r>
              <a:rPr sz="1250" spc="-10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areas.</a:t>
            </a:r>
            <a:endParaRPr sz="12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</a:pPr>
            <a:r>
              <a:rPr sz="1250" dirty="0">
                <a:latin typeface="Gill Sans MT"/>
                <a:cs typeface="Gill Sans MT"/>
              </a:rPr>
              <a:t>Develop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your </a:t>
            </a:r>
            <a:r>
              <a:rPr sz="1250" b="1" spc="-45" dirty="0">
                <a:latin typeface="Gill Sans MT"/>
                <a:cs typeface="Gill Sans MT"/>
              </a:rPr>
              <a:t>communication</a:t>
            </a:r>
            <a:r>
              <a:rPr sz="1250" spc="-45" dirty="0">
                <a:latin typeface="Gill Sans MT"/>
                <a:cs typeface="Gill Sans MT"/>
              </a:rPr>
              <a:t>,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creation,</a:t>
            </a:r>
            <a:r>
              <a:rPr sz="1250" b="1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editing</a:t>
            </a:r>
            <a:r>
              <a:rPr sz="1250" b="1" spc="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dirty="0">
                <a:latin typeface="Gill Sans MT"/>
                <a:cs typeface="Gill Sans MT"/>
              </a:rPr>
              <a:t> </a:t>
            </a:r>
            <a:r>
              <a:rPr sz="1250" b="1" spc="-35" dirty="0">
                <a:latin typeface="Gill Sans MT"/>
                <a:cs typeface="Gill Sans MT"/>
              </a:rPr>
              <a:t>story-</a:t>
            </a:r>
            <a:r>
              <a:rPr sz="1250" b="1" spc="-10" dirty="0">
                <a:latin typeface="Gill Sans MT"/>
                <a:cs typeface="Gill Sans MT"/>
              </a:rPr>
              <a:t>telling</a:t>
            </a:r>
            <a:r>
              <a:rPr sz="1250" b="1" spc="-5" dirty="0">
                <a:latin typeface="Gill Sans MT"/>
                <a:cs typeface="Gill Sans MT"/>
              </a:rPr>
              <a:t> </a:t>
            </a:r>
            <a:r>
              <a:rPr sz="1250" b="1" dirty="0">
                <a:latin typeface="Gill Sans MT"/>
                <a:cs typeface="Gill Sans MT"/>
              </a:rPr>
              <a:t>skills</a:t>
            </a:r>
            <a:r>
              <a:rPr sz="1250" b="1" spc="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for </a:t>
            </a:r>
            <a:r>
              <a:rPr sz="1250" b="1" spc="-45" dirty="0">
                <a:latin typeface="Gill Sans MT"/>
                <a:cs typeface="Gill Sans MT"/>
              </a:rPr>
              <a:t>web</a:t>
            </a:r>
            <a:r>
              <a:rPr sz="1250" b="1" spc="-5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and</a:t>
            </a:r>
            <a:r>
              <a:rPr sz="1250" b="1" dirty="0">
                <a:latin typeface="Gill Sans MT"/>
                <a:cs typeface="Gill Sans MT"/>
              </a:rPr>
              <a:t> social</a:t>
            </a:r>
            <a:r>
              <a:rPr sz="1250" b="1" spc="-5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media</a:t>
            </a:r>
            <a:r>
              <a:rPr sz="1250" b="1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platforms</a:t>
            </a:r>
            <a:r>
              <a:rPr sz="1250" spc="-25" dirty="0">
                <a:latin typeface="Gill Sans MT"/>
                <a:cs typeface="Gill Sans MT"/>
              </a:rPr>
              <a:t>.</a:t>
            </a:r>
            <a:r>
              <a:rPr sz="1250" spc="-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 </a:t>
            </a:r>
            <a:r>
              <a:rPr sz="1250" spc="-10" dirty="0">
                <a:latin typeface="Gill Sans MT"/>
                <a:cs typeface="Gill Sans MT"/>
              </a:rPr>
              <a:t>addition, </a:t>
            </a:r>
            <a:r>
              <a:rPr sz="1250" dirty="0">
                <a:latin typeface="Gill Sans MT"/>
                <a:cs typeface="Gill Sans MT"/>
              </a:rPr>
              <a:t>you</a:t>
            </a:r>
            <a:r>
              <a:rPr sz="1250" spc="1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will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70" dirty="0">
                <a:latin typeface="Gill Sans MT"/>
                <a:cs typeface="Gill Sans MT"/>
              </a:rPr>
              <a:t>have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114" dirty="0">
                <a:latin typeface="Gill Sans MT"/>
                <a:cs typeface="Gill Sans MT"/>
              </a:rPr>
              <a:t>access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weekly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professional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development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programming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delivered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by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-90" dirty="0">
                <a:latin typeface="Gill Sans MT"/>
                <a:cs typeface="Gill Sans MT"/>
              </a:rPr>
              <a:t>WV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60" dirty="0">
                <a:latin typeface="Gill Sans MT"/>
                <a:cs typeface="Gill Sans MT"/>
              </a:rPr>
              <a:t>People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Culture,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145" dirty="0">
                <a:latin typeface="Gill Sans MT"/>
                <a:cs typeface="Gill Sans MT"/>
              </a:rPr>
              <a:t>as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well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145" dirty="0">
                <a:latin typeface="Gill Sans MT"/>
                <a:cs typeface="Gill Sans MT"/>
              </a:rPr>
              <a:t>as</a:t>
            </a:r>
            <a:r>
              <a:rPr sz="1250" spc="1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regular </a:t>
            </a:r>
            <a:r>
              <a:rPr sz="1250" dirty="0">
                <a:latin typeface="Gill Sans MT"/>
                <a:cs typeface="Gill Sans MT"/>
              </a:rPr>
              <a:t>interaction</a:t>
            </a:r>
            <a:r>
              <a:rPr sz="1250" spc="5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with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WV’s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health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nutrition</a:t>
            </a:r>
            <a:r>
              <a:rPr sz="1250" spc="5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experts</a:t>
            </a:r>
            <a:endParaRPr sz="1250">
              <a:latin typeface="Gill Sans MT"/>
              <a:cs typeface="Gill Sans MT"/>
            </a:endParaRPr>
          </a:p>
          <a:p>
            <a:pPr marL="469265" indent="-323850">
              <a:lnSpc>
                <a:spcPct val="100000"/>
              </a:lnSpc>
              <a:spcBef>
                <a:spcPts val="1100"/>
              </a:spcBef>
              <a:buFont typeface="Arial"/>
              <a:buChar char="●"/>
              <a:tabLst>
                <a:tab pos="469265" algn="l"/>
              </a:tabLst>
            </a:pPr>
            <a:r>
              <a:rPr sz="1250" b="1" spc="-55" dirty="0">
                <a:latin typeface="Gill Sans MT"/>
                <a:cs typeface="Gill Sans MT"/>
              </a:rPr>
              <a:t>Develop</a:t>
            </a:r>
            <a:r>
              <a:rPr sz="1250" b="1" spc="6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update</a:t>
            </a:r>
            <a:r>
              <a:rPr sz="1250" b="1" spc="60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website</a:t>
            </a:r>
            <a:r>
              <a:rPr sz="1250" b="1" spc="65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spc="7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prioritized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program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spc="80" dirty="0">
                <a:latin typeface="Gill Sans MT"/>
                <a:cs typeface="Gill Sans MT"/>
              </a:rPr>
              <a:t>areas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Vision's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external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spc="100" dirty="0">
                <a:latin typeface="Gill Sans MT"/>
                <a:cs typeface="Gill Sans MT"/>
              </a:rPr>
              <a:t>facing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website</a:t>
            </a:r>
            <a:r>
              <a:rPr sz="1250" spc="6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(wvi.org)</a:t>
            </a:r>
            <a:r>
              <a:rPr sz="1250" spc="65" dirty="0">
                <a:latin typeface="Gill Sans MT"/>
                <a:cs typeface="Gill Sans MT"/>
              </a:rPr>
              <a:t> </a:t>
            </a:r>
            <a:r>
              <a:rPr sz="1250" spc="-25" dirty="0">
                <a:latin typeface="Gill Sans MT"/>
                <a:cs typeface="Gill Sans MT"/>
              </a:rPr>
              <a:t>to</a:t>
            </a:r>
            <a:endParaRPr sz="1250">
              <a:latin typeface="Gill Sans MT"/>
              <a:cs typeface="Gill Sans MT"/>
            </a:endParaRPr>
          </a:p>
          <a:p>
            <a:pPr marL="469900">
              <a:lnSpc>
                <a:spcPct val="100000"/>
              </a:lnSpc>
              <a:spcBef>
                <a:spcPts val="225"/>
              </a:spcBef>
            </a:pPr>
            <a:r>
              <a:rPr sz="1250" b="1" spc="-60" dirty="0">
                <a:latin typeface="Gill Sans MT"/>
                <a:cs typeface="Gill Sans MT"/>
              </a:rPr>
              <a:t>grow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WVI’s</a:t>
            </a:r>
            <a:r>
              <a:rPr sz="1250" spc="-35" dirty="0">
                <a:latin typeface="Gill Sans MT"/>
                <a:cs typeface="Gill Sans MT"/>
              </a:rPr>
              <a:t> </a:t>
            </a:r>
            <a:r>
              <a:rPr sz="1250" b="1" spc="-30" dirty="0">
                <a:latin typeface="Gill Sans MT"/>
                <a:cs typeface="Gill Sans MT"/>
              </a:rPr>
              <a:t>online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presence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20" dirty="0">
                <a:latin typeface="Gill Sans MT"/>
                <a:cs typeface="Gill Sans MT"/>
              </a:rPr>
              <a:t>and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build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70" dirty="0">
                <a:latin typeface="Gill Sans MT"/>
                <a:cs typeface="Gill Sans MT"/>
              </a:rPr>
              <a:t>our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25" dirty="0">
                <a:latin typeface="Gill Sans MT"/>
                <a:cs typeface="Gill Sans MT"/>
              </a:rPr>
              <a:t>technical</a:t>
            </a:r>
            <a:r>
              <a:rPr sz="1250" b="1" spc="-35" dirty="0">
                <a:latin typeface="Gill Sans MT"/>
                <a:cs typeface="Gill Sans MT"/>
              </a:rPr>
              <a:t> </a:t>
            </a:r>
            <a:r>
              <a:rPr sz="1250" b="1" spc="-10" dirty="0">
                <a:latin typeface="Gill Sans MT"/>
                <a:cs typeface="Gill Sans MT"/>
              </a:rPr>
              <a:t>brand</a:t>
            </a:r>
            <a:endParaRPr sz="1250">
              <a:latin typeface="Gill Sans MT"/>
              <a:cs typeface="Gill Sans MT"/>
            </a:endParaRPr>
          </a:p>
          <a:p>
            <a:pPr marL="469265" indent="-323850">
              <a:lnSpc>
                <a:spcPct val="100000"/>
              </a:lnSpc>
              <a:spcBef>
                <a:spcPts val="225"/>
              </a:spcBef>
              <a:buFont typeface="Arial"/>
              <a:buChar char="●"/>
              <a:tabLst>
                <a:tab pos="469265" algn="l"/>
              </a:tabLst>
            </a:pPr>
            <a:r>
              <a:rPr sz="1250" b="1" spc="-80" dirty="0">
                <a:latin typeface="Gill Sans MT"/>
                <a:cs typeface="Gill Sans MT"/>
              </a:rPr>
              <a:t>Create</a:t>
            </a:r>
            <a:r>
              <a:rPr sz="1250" b="1" spc="140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spc="14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spc="-45" dirty="0">
                <a:latin typeface="Gill Sans MT"/>
                <a:cs typeface="Gill Sans MT"/>
              </a:rPr>
              <a:t>World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Vision's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Sharepoint</a:t>
            </a:r>
            <a:r>
              <a:rPr sz="1250" spc="14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intranet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platform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following</a:t>
            </a:r>
            <a:r>
              <a:rPr sz="1250" spc="140" dirty="0">
                <a:latin typeface="Gill Sans MT"/>
                <a:cs typeface="Gill Sans MT"/>
              </a:rPr>
              <a:t> a </a:t>
            </a:r>
            <a:r>
              <a:rPr sz="1250" dirty="0">
                <a:latin typeface="Gill Sans MT"/>
                <a:cs typeface="Gill Sans MT"/>
              </a:rPr>
              <a:t>recent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platform</a:t>
            </a:r>
            <a:r>
              <a:rPr sz="1250" spc="140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migration.</a:t>
            </a:r>
            <a:endParaRPr sz="1250">
              <a:latin typeface="Gill Sans MT"/>
              <a:cs typeface="Gill Sans MT"/>
            </a:endParaRPr>
          </a:p>
          <a:p>
            <a:pPr marL="469900" marR="73660" indent="-324485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sz="1250" b="1" spc="-40" dirty="0">
                <a:latin typeface="Gill Sans MT"/>
                <a:cs typeface="Gill Sans MT"/>
              </a:rPr>
              <a:t>Produce</a:t>
            </a:r>
            <a:r>
              <a:rPr sz="1250" b="1" spc="20" dirty="0">
                <a:latin typeface="Gill Sans MT"/>
                <a:cs typeface="Gill Sans MT"/>
              </a:rPr>
              <a:t> </a:t>
            </a:r>
            <a:r>
              <a:rPr sz="1250" b="1" dirty="0">
                <a:latin typeface="Gill Sans MT"/>
                <a:cs typeface="Gill Sans MT"/>
              </a:rPr>
              <a:t>social</a:t>
            </a:r>
            <a:r>
              <a:rPr sz="1250" b="1" spc="20" dirty="0">
                <a:latin typeface="Gill Sans MT"/>
                <a:cs typeface="Gill Sans MT"/>
              </a:rPr>
              <a:t> </a:t>
            </a:r>
            <a:r>
              <a:rPr sz="1250" b="1" spc="-40" dirty="0">
                <a:latin typeface="Gill Sans MT"/>
                <a:cs typeface="Gill Sans MT"/>
              </a:rPr>
              <a:t>media</a:t>
            </a:r>
            <a:r>
              <a:rPr sz="1250" b="1" spc="20" dirty="0">
                <a:latin typeface="Gill Sans MT"/>
                <a:cs typeface="Gill Sans MT"/>
              </a:rPr>
              <a:t> </a:t>
            </a:r>
            <a:r>
              <a:rPr sz="1250" b="1" spc="-45" dirty="0">
                <a:latin typeface="Gill Sans MT"/>
                <a:cs typeface="Gill Sans MT"/>
              </a:rPr>
              <a:t>content</a:t>
            </a:r>
            <a:r>
              <a:rPr sz="1250" b="1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for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Global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Days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related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50" dirty="0">
                <a:latin typeface="Gill Sans MT"/>
                <a:cs typeface="Gill Sans MT"/>
              </a:rPr>
              <a:t>health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nutrition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to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65" dirty="0">
                <a:latin typeface="Gill Sans MT"/>
                <a:cs typeface="Gill Sans MT"/>
              </a:rPr>
              <a:t>communicate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program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45" dirty="0">
                <a:latin typeface="Gill Sans MT"/>
                <a:cs typeface="Gill Sans MT"/>
              </a:rPr>
              <a:t>results</a:t>
            </a:r>
            <a:r>
              <a:rPr sz="1250" spc="2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and</a:t>
            </a:r>
            <a:r>
              <a:rPr sz="1250" spc="2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build </a:t>
            </a:r>
            <a:r>
              <a:rPr sz="1250" spc="75" dirty="0">
                <a:latin typeface="Gill Sans MT"/>
                <a:cs typeface="Gill Sans MT"/>
              </a:rPr>
              <a:t>awareness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spc="65" dirty="0">
                <a:latin typeface="Gill Sans MT"/>
                <a:cs typeface="Gill Sans MT"/>
              </a:rPr>
              <a:t>of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WV's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program</a:t>
            </a:r>
            <a:r>
              <a:rPr sz="1250" spc="45" dirty="0">
                <a:latin typeface="Gill Sans MT"/>
                <a:cs typeface="Gill Sans MT"/>
              </a:rPr>
              <a:t> </a:t>
            </a:r>
            <a:r>
              <a:rPr sz="1250" spc="-10" dirty="0">
                <a:latin typeface="Gill Sans MT"/>
                <a:cs typeface="Gill Sans MT"/>
              </a:rPr>
              <a:t>portfolio</a:t>
            </a:r>
            <a:endParaRPr sz="1250">
              <a:latin typeface="Gill Sans MT"/>
              <a:cs typeface="Gill Sans MT"/>
            </a:endParaRPr>
          </a:p>
          <a:p>
            <a:pPr marL="469265" indent="-323850">
              <a:lnSpc>
                <a:spcPct val="100000"/>
              </a:lnSpc>
              <a:spcBef>
                <a:spcPts val="225"/>
              </a:spcBef>
              <a:buFont typeface="Arial"/>
              <a:buChar char="●"/>
              <a:tabLst>
                <a:tab pos="469265" algn="l"/>
              </a:tabLst>
            </a:pPr>
            <a:r>
              <a:rPr sz="1250" dirty="0">
                <a:latin typeface="Gill Sans MT"/>
                <a:cs typeface="Gill Sans MT"/>
              </a:rPr>
              <a:t>Potential</a:t>
            </a:r>
            <a:r>
              <a:rPr sz="1250" spc="125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work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on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dirty="0">
                <a:latin typeface="Gill Sans MT"/>
                <a:cs typeface="Gill Sans MT"/>
              </a:rPr>
              <a:t>conference/external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spc="85" dirty="0">
                <a:latin typeface="Gill Sans MT"/>
                <a:cs typeface="Gill Sans MT"/>
              </a:rPr>
              <a:t>engagement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spc="75" dirty="0">
                <a:latin typeface="Gill Sans MT"/>
                <a:cs typeface="Gill Sans MT"/>
              </a:rPr>
              <a:t>side</a:t>
            </a:r>
            <a:r>
              <a:rPr sz="1250" spc="125" dirty="0">
                <a:latin typeface="Gill Sans MT"/>
                <a:cs typeface="Gill Sans MT"/>
              </a:rPr>
              <a:t> </a:t>
            </a:r>
            <a:r>
              <a:rPr sz="1250" spc="55" dirty="0">
                <a:latin typeface="Gill Sans MT"/>
                <a:cs typeface="Gill Sans MT"/>
              </a:rPr>
              <a:t>events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spc="-20" dirty="0">
                <a:latin typeface="Gill Sans MT"/>
                <a:cs typeface="Gill Sans MT"/>
              </a:rPr>
              <a:t>or</a:t>
            </a:r>
            <a:r>
              <a:rPr sz="1250" spc="130" dirty="0">
                <a:latin typeface="Gill Sans MT"/>
                <a:cs typeface="Gill Sans MT"/>
              </a:rPr>
              <a:t> </a:t>
            </a:r>
            <a:r>
              <a:rPr sz="1250" spc="80" dirty="0">
                <a:latin typeface="Gill Sans MT"/>
                <a:cs typeface="Gill Sans MT"/>
              </a:rPr>
              <a:t>sessions.</a:t>
            </a:r>
            <a:endParaRPr sz="1250"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543425" cy="1560830"/>
            <a:chOff x="0" y="0"/>
            <a:chExt cx="4543425" cy="1560830"/>
          </a:xfrm>
        </p:grpSpPr>
        <p:sp>
          <p:nvSpPr>
            <p:cNvPr id="3" name="object 3"/>
            <p:cNvSpPr/>
            <p:nvPr/>
          </p:nvSpPr>
          <p:spPr>
            <a:xfrm>
              <a:off x="1049509" y="778174"/>
              <a:ext cx="3443604" cy="0"/>
            </a:xfrm>
            <a:custGeom>
              <a:avLst/>
              <a:gdLst/>
              <a:ahLst/>
              <a:cxnLst/>
              <a:rect l="l" t="t" r="r" b="b"/>
              <a:pathLst>
                <a:path w="3443604">
                  <a:moveTo>
                    <a:pt x="3443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93090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93090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4203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19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4203" y="762313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19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868805" cy="1560830"/>
            </a:xfrm>
            <a:custGeom>
              <a:avLst/>
              <a:gdLst/>
              <a:ahLst/>
              <a:cxnLst/>
              <a:rect l="l" t="t" r="r" b="b"/>
              <a:pathLst>
                <a:path w="1868805" h="1560830">
                  <a:moveTo>
                    <a:pt x="1868451" y="1560549"/>
                  </a:moveTo>
                  <a:lnTo>
                    <a:pt x="932114" y="780274"/>
                  </a:lnTo>
                  <a:lnTo>
                    <a:pt x="1868451" y="0"/>
                  </a:lnTo>
                  <a:lnTo>
                    <a:pt x="1868451" y="1560549"/>
                  </a:lnTo>
                  <a:close/>
                </a:path>
                <a:path w="1868805" h="1560830">
                  <a:moveTo>
                    <a:pt x="0" y="1557030"/>
                  </a:moveTo>
                  <a:lnTo>
                    <a:pt x="0" y="3519"/>
                  </a:lnTo>
                  <a:lnTo>
                    <a:pt x="932114" y="780274"/>
                  </a:lnTo>
                  <a:lnTo>
                    <a:pt x="0" y="155703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362839" y="0"/>
            <a:ext cx="4781550" cy="5143500"/>
            <a:chOff x="4362839" y="0"/>
            <a:chExt cx="4781550" cy="5143500"/>
          </a:xfrm>
        </p:grpSpPr>
        <p:sp>
          <p:nvSpPr>
            <p:cNvPr id="10" name="object 10"/>
            <p:cNvSpPr/>
            <p:nvPr/>
          </p:nvSpPr>
          <p:spPr>
            <a:xfrm>
              <a:off x="7435822" y="3582949"/>
              <a:ext cx="1708785" cy="1560830"/>
            </a:xfrm>
            <a:custGeom>
              <a:avLst/>
              <a:gdLst/>
              <a:ahLst/>
              <a:cxnLst/>
              <a:rect l="l" t="t" r="r" b="b"/>
              <a:pathLst>
                <a:path w="1708784" h="1560829">
                  <a:moveTo>
                    <a:pt x="0" y="1560549"/>
                  </a:moveTo>
                  <a:lnTo>
                    <a:pt x="0" y="0"/>
                  </a:lnTo>
                  <a:lnTo>
                    <a:pt x="856199" y="780274"/>
                  </a:lnTo>
                  <a:lnTo>
                    <a:pt x="0" y="1560549"/>
                  </a:lnTo>
                  <a:close/>
                </a:path>
                <a:path w="1708784" h="1560829">
                  <a:moveTo>
                    <a:pt x="1708177" y="1556701"/>
                  </a:moveTo>
                  <a:lnTo>
                    <a:pt x="856199" y="780274"/>
                  </a:lnTo>
                  <a:lnTo>
                    <a:pt x="1708177" y="3848"/>
                  </a:lnTo>
                  <a:lnTo>
                    <a:pt x="1708177" y="1556701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2839" y="0"/>
              <a:ext cx="4781160" cy="51434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800" y="347472"/>
              <a:ext cx="1318522" cy="82536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5775" y="1495280"/>
            <a:ext cx="39725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Most</a:t>
            </a:r>
            <a:r>
              <a:rPr spc="-20" dirty="0"/>
              <a:t> </a:t>
            </a:r>
            <a:r>
              <a:rPr spc="-10" dirty="0"/>
              <a:t>Common </a:t>
            </a:r>
            <a:r>
              <a:rPr dirty="0"/>
              <a:t>Words/</a:t>
            </a:r>
            <a:r>
              <a:rPr spc="-30" dirty="0"/>
              <a:t> </a:t>
            </a:r>
            <a:r>
              <a:rPr spc="-10" dirty="0"/>
              <a:t>Phrases </a:t>
            </a:r>
            <a:r>
              <a:rPr b="0" spc="-10" dirty="0">
                <a:latin typeface="Open Sans"/>
                <a:cs typeface="Open Sans"/>
              </a:rPr>
              <a:t>KEYWORDS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96868" y="3440563"/>
            <a:ext cx="314388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</a:tabLst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Create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Content/</a:t>
            </a:r>
            <a:r>
              <a:rPr sz="14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Content</a:t>
            </a:r>
            <a:r>
              <a:rPr sz="14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Creation</a:t>
            </a:r>
            <a:endParaRPr sz="1400" dirty="0">
              <a:latin typeface="Open Sans"/>
              <a:cs typeface="Open Sans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Produce</a:t>
            </a:r>
            <a:r>
              <a:rPr sz="1400" spc="-8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Social</a:t>
            </a:r>
            <a:r>
              <a:rPr sz="1400" spc="-8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Media</a:t>
            </a:r>
            <a:endParaRPr sz="1400" dirty="0">
              <a:latin typeface="Open Sans"/>
              <a:cs typeface="Open Sans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Update</a:t>
            </a:r>
            <a:r>
              <a:rPr sz="14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Website</a:t>
            </a:r>
            <a:endParaRPr sz="1400" dirty="0">
              <a:latin typeface="Open Sans"/>
              <a:cs typeface="Open Sans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Communication</a:t>
            </a:r>
            <a:r>
              <a:rPr sz="14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endParaRPr sz="1400" dirty="0">
              <a:latin typeface="Open Sans"/>
              <a:cs typeface="Open Sans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Editing</a:t>
            </a:r>
            <a:r>
              <a:rPr sz="1400" spc="-8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endParaRPr sz="1400" dirty="0">
              <a:latin typeface="Open Sans"/>
              <a:cs typeface="Open Sans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Storytelling</a:t>
            </a:r>
            <a:r>
              <a:rPr sz="14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C6C232-2738-4E12-A697-21A73F102E72}"/>
              </a:ext>
            </a:extLst>
          </p:cNvPr>
          <p:cNvSpPr txBox="1"/>
          <p:nvPr/>
        </p:nvSpPr>
        <p:spPr>
          <a:xfrm>
            <a:off x="152400" y="4746123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Platforms: </a:t>
            </a:r>
            <a:r>
              <a:rPr lang="en-US" sz="1600" dirty="0">
                <a:solidFill>
                  <a:schemeClr val="tx2"/>
                </a:solidFill>
              </a:rPr>
              <a:t>MonkeyLearn.com | Freewordcloudgenerator.com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5347" y="4244284"/>
            <a:ext cx="416559" cy="899160"/>
          </a:xfrm>
          <a:custGeom>
            <a:avLst/>
            <a:gdLst/>
            <a:ahLst/>
            <a:cxnLst/>
            <a:rect l="l" t="t" r="r" b="b"/>
            <a:pathLst>
              <a:path w="416559" h="899160">
                <a:moveTo>
                  <a:pt x="208202" y="0"/>
                </a:moveTo>
                <a:lnTo>
                  <a:pt x="249010" y="4037"/>
                </a:lnTo>
                <a:lnTo>
                  <a:pt x="287877" y="15848"/>
                </a:lnTo>
                <a:lnTo>
                  <a:pt x="323712" y="34979"/>
                </a:lnTo>
                <a:lnTo>
                  <a:pt x="355422" y="60980"/>
                </a:lnTo>
                <a:lnTo>
                  <a:pt x="381423" y="92690"/>
                </a:lnTo>
                <a:lnTo>
                  <a:pt x="400554" y="128525"/>
                </a:lnTo>
                <a:lnTo>
                  <a:pt x="412365" y="167392"/>
                </a:lnTo>
                <a:lnTo>
                  <a:pt x="416402" y="208199"/>
                </a:lnTo>
                <a:lnTo>
                  <a:pt x="416402" y="899099"/>
                </a:lnTo>
                <a:lnTo>
                  <a:pt x="2" y="899099"/>
                </a:lnTo>
                <a:lnTo>
                  <a:pt x="2" y="208199"/>
                </a:lnTo>
                <a:lnTo>
                  <a:pt x="5501" y="160461"/>
                </a:lnTo>
                <a:lnTo>
                  <a:pt x="21164" y="116638"/>
                </a:lnTo>
                <a:lnTo>
                  <a:pt x="45742" y="77981"/>
                </a:lnTo>
                <a:lnTo>
                  <a:pt x="77984" y="45739"/>
                </a:lnTo>
                <a:lnTo>
                  <a:pt x="116641" y="21161"/>
                </a:lnTo>
                <a:lnTo>
                  <a:pt x="160464" y="5498"/>
                </a:lnTo>
                <a:lnTo>
                  <a:pt x="208202" y="0"/>
                </a:lnTo>
                <a:close/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9825" y="538330"/>
            <a:ext cx="41275" cy="3324225"/>
            <a:chOff x="339825" y="538330"/>
            <a:chExt cx="41275" cy="3324225"/>
          </a:xfrm>
        </p:grpSpPr>
        <p:sp>
          <p:nvSpPr>
            <p:cNvPr id="4" name="object 4"/>
            <p:cNvSpPr/>
            <p:nvPr/>
          </p:nvSpPr>
          <p:spPr>
            <a:xfrm>
              <a:off x="360449" y="588398"/>
              <a:ext cx="0" cy="3223895"/>
            </a:xfrm>
            <a:custGeom>
              <a:avLst/>
              <a:gdLst/>
              <a:ahLst/>
              <a:cxnLst/>
              <a:rect l="l" t="t" r="r" b="b"/>
              <a:pathLst>
                <a:path h="3223895">
                  <a:moveTo>
                    <a:pt x="0" y="3223681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4588" y="3812080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588" y="3812080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0"/>
                  </a:moveTo>
                  <a:lnTo>
                    <a:pt x="0" y="22653"/>
                  </a:lnTo>
                  <a:lnTo>
                    <a:pt x="15861" y="45306"/>
                  </a:lnTo>
                  <a:lnTo>
                    <a:pt x="31723" y="22653"/>
                  </a:lnTo>
                  <a:lnTo>
                    <a:pt x="15861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4588" y="543092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4588" y="543092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45306"/>
                  </a:moveTo>
                  <a:lnTo>
                    <a:pt x="31723" y="22653"/>
                  </a:lnTo>
                  <a:lnTo>
                    <a:pt x="15861" y="0"/>
                  </a:lnTo>
                  <a:lnTo>
                    <a:pt x="0" y="22653"/>
                  </a:lnTo>
                  <a:lnTo>
                    <a:pt x="15861" y="45306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762925" y="1284565"/>
            <a:ext cx="41275" cy="3324225"/>
            <a:chOff x="8762925" y="1284565"/>
            <a:chExt cx="41275" cy="3324225"/>
          </a:xfrm>
        </p:grpSpPr>
        <p:sp>
          <p:nvSpPr>
            <p:cNvPr id="10" name="object 10"/>
            <p:cNvSpPr/>
            <p:nvPr/>
          </p:nvSpPr>
          <p:spPr>
            <a:xfrm>
              <a:off x="8783549" y="1334634"/>
              <a:ext cx="0" cy="3223895"/>
            </a:xfrm>
            <a:custGeom>
              <a:avLst/>
              <a:gdLst/>
              <a:ahLst/>
              <a:cxnLst/>
              <a:rect l="l" t="t" r="r" b="b"/>
              <a:pathLst>
                <a:path h="3223895">
                  <a:moveTo>
                    <a:pt x="0" y="3223681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67688" y="4558315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67688" y="4558315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0"/>
                  </a:moveTo>
                  <a:lnTo>
                    <a:pt x="0" y="22653"/>
                  </a:lnTo>
                  <a:lnTo>
                    <a:pt x="15861" y="45306"/>
                  </a:lnTo>
                  <a:lnTo>
                    <a:pt x="31723" y="22653"/>
                  </a:lnTo>
                  <a:lnTo>
                    <a:pt x="15861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67688" y="1289328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19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67688" y="1289328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19">
                  <a:moveTo>
                    <a:pt x="15861" y="45306"/>
                  </a:moveTo>
                  <a:lnTo>
                    <a:pt x="31723" y="22653"/>
                  </a:lnTo>
                  <a:lnTo>
                    <a:pt x="15861" y="0"/>
                  </a:lnTo>
                  <a:lnTo>
                    <a:pt x="0" y="22653"/>
                  </a:lnTo>
                  <a:lnTo>
                    <a:pt x="15861" y="45306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17037" y="3346277"/>
            <a:ext cx="287020" cy="531495"/>
          </a:xfrm>
          <a:custGeom>
            <a:avLst/>
            <a:gdLst/>
            <a:ahLst/>
            <a:cxnLst/>
            <a:rect l="l" t="t" r="r" b="b"/>
            <a:pathLst>
              <a:path w="287020" h="531495">
                <a:moveTo>
                  <a:pt x="143412" y="265712"/>
                </a:moveTo>
                <a:lnTo>
                  <a:pt x="0" y="0"/>
                </a:lnTo>
                <a:lnTo>
                  <a:pt x="286824" y="0"/>
                </a:lnTo>
                <a:lnTo>
                  <a:pt x="143412" y="265712"/>
                </a:lnTo>
                <a:close/>
              </a:path>
              <a:path w="287020" h="531495">
                <a:moveTo>
                  <a:pt x="286824" y="531424"/>
                </a:moveTo>
                <a:lnTo>
                  <a:pt x="0" y="531424"/>
                </a:lnTo>
                <a:lnTo>
                  <a:pt x="143412" y="265712"/>
                </a:lnTo>
                <a:lnTo>
                  <a:pt x="286824" y="531424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40124" y="1281012"/>
            <a:ext cx="287020" cy="531495"/>
          </a:xfrm>
          <a:custGeom>
            <a:avLst/>
            <a:gdLst/>
            <a:ahLst/>
            <a:cxnLst/>
            <a:rect l="l" t="t" r="r" b="b"/>
            <a:pathLst>
              <a:path w="287020" h="531494">
                <a:moveTo>
                  <a:pt x="143412" y="265712"/>
                </a:moveTo>
                <a:lnTo>
                  <a:pt x="0" y="0"/>
                </a:lnTo>
                <a:lnTo>
                  <a:pt x="286824" y="0"/>
                </a:lnTo>
                <a:lnTo>
                  <a:pt x="143412" y="265712"/>
                </a:lnTo>
                <a:close/>
              </a:path>
              <a:path w="287020" h="531494">
                <a:moveTo>
                  <a:pt x="286824" y="531424"/>
                </a:moveTo>
                <a:lnTo>
                  <a:pt x="0" y="531424"/>
                </a:lnTo>
                <a:lnTo>
                  <a:pt x="143412" y="265712"/>
                </a:lnTo>
                <a:lnTo>
                  <a:pt x="286824" y="531424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673" y="1670051"/>
            <a:ext cx="339725" cy="339725"/>
          </a:xfrm>
          <a:custGeom>
            <a:avLst/>
            <a:gdLst/>
            <a:ahLst/>
            <a:cxnLst/>
            <a:rect l="l" t="t" r="r" b="b"/>
            <a:pathLst>
              <a:path w="339725" h="339725">
                <a:moveTo>
                  <a:pt x="169799" y="339599"/>
                </a:moveTo>
                <a:lnTo>
                  <a:pt x="139783" y="199816"/>
                </a:lnTo>
                <a:lnTo>
                  <a:pt x="0" y="169799"/>
                </a:lnTo>
                <a:lnTo>
                  <a:pt x="139783" y="139783"/>
                </a:lnTo>
                <a:lnTo>
                  <a:pt x="169799" y="0"/>
                </a:lnTo>
                <a:lnTo>
                  <a:pt x="199816" y="139783"/>
                </a:lnTo>
                <a:lnTo>
                  <a:pt x="339599" y="169799"/>
                </a:lnTo>
                <a:lnTo>
                  <a:pt x="199816" y="199816"/>
                </a:lnTo>
                <a:lnTo>
                  <a:pt x="169799" y="339599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15775" y="557875"/>
            <a:ext cx="5202555" cy="744220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515"/>
              </a:spcBef>
            </a:pPr>
            <a:r>
              <a:rPr dirty="0">
                <a:solidFill>
                  <a:srgbClr val="212529"/>
                </a:solidFill>
              </a:rPr>
              <a:t>Why</a:t>
            </a:r>
            <a:r>
              <a:rPr spc="-20" dirty="0">
                <a:solidFill>
                  <a:srgbClr val="212529"/>
                </a:solidFill>
              </a:rPr>
              <a:t> </a:t>
            </a:r>
            <a:r>
              <a:rPr spc="-10" dirty="0">
                <a:solidFill>
                  <a:srgbClr val="212529"/>
                </a:solidFill>
              </a:rPr>
              <a:t>LinkedIn?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477034" y="2951739"/>
            <a:ext cx="1815464" cy="1158240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</a:pPr>
            <a:r>
              <a:rPr sz="3000" b="1" spc="-10" dirty="0">
                <a:solidFill>
                  <a:srgbClr val="009DDE"/>
                </a:solidFill>
                <a:latin typeface="Open Sans"/>
                <a:cs typeface="Open Sans"/>
              </a:rPr>
              <a:t>36,000</a:t>
            </a:r>
            <a:endParaRPr sz="3000">
              <a:latin typeface="Open Sans"/>
              <a:cs typeface="Open Sans"/>
            </a:endParaRPr>
          </a:p>
          <a:p>
            <a:pPr marL="12065" marR="5080" algn="ctr">
              <a:lnSpc>
                <a:spcPct val="100000"/>
              </a:lnSpc>
              <a:spcBef>
                <a:spcPts val="625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Skills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can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be</a:t>
            </a:r>
            <a:r>
              <a:rPr sz="14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added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5" dirty="0">
                <a:solidFill>
                  <a:srgbClr val="212529"/>
                </a:solidFill>
                <a:latin typeface="Open Sans"/>
                <a:cs typeface="Open Sans"/>
              </a:rPr>
              <a:t>to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proﬁle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3418" y="1708664"/>
            <a:ext cx="172275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can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cultivate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and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maintain</a:t>
            </a:r>
            <a:r>
              <a:rPr sz="13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meaningful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connections</a:t>
            </a:r>
            <a:r>
              <a:rPr sz="13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with</a:t>
            </a:r>
            <a:r>
              <a:rPr sz="13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your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growing</a:t>
            </a:r>
            <a:r>
              <a:rPr sz="1300" spc="-8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network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36506" y="2951742"/>
            <a:ext cx="2068830" cy="1158240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</a:pPr>
            <a:r>
              <a:rPr sz="3000" b="1" dirty="0">
                <a:solidFill>
                  <a:srgbClr val="009DDE"/>
                </a:solidFill>
                <a:latin typeface="Open Sans"/>
                <a:cs typeface="Open Sans"/>
              </a:rPr>
              <a:t>15</a:t>
            </a:r>
            <a:r>
              <a:rPr sz="3000" b="1" spc="-10" dirty="0">
                <a:solidFill>
                  <a:srgbClr val="009DDE"/>
                </a:solidFill>
                <a:latin typeface="Open Sans"/>
                <a:cs typeface="Open Sans"/>
              </a:rPr>
              <a:t> million</a:t>
            </a:r>
            <a:endParaRPr sz="3000">
              <a:latin typeface="Open Sans"/>
              <a:cs typeface="Open Sans"/>
            </a:endParaRPr>
          </a:p>
          <a:p>
            <a:pPr marL="12065" marR="5080" algn="ctr">
              <a:lnSpc>
                <a:spcPct val="100000"/>
              </a:lnSpc>
              <a:spcBef>
                <a:spcPts val="625"/>
              </a:spcBef>
            </a:pP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Open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jobs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14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posted</a:t>
            </a:r>
            <a:r>
              <a:rPr sz="14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5" dirty="0">
                <a:solidFill>
                  <a:srgbClr val="212529"/>
                </a:solidFill>
                <a:latin typeface="Open Sans"/>
                <a:cs typeface="Open Sans"/>
              </a:rPr>
              <a:t>on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LinkedIn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5391" y="2951742"/>
            <a:ext cx="1884680" cy="1158240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30"/>
              </a:spcBef>
            </a:pPr>
            <a:r>
              <a:rPr sz="3000" b="1" dirty="0">
                <a:solidFill>
                  <a:srgbClr val="009DDE"/>
                </a:solidFill>
                <a:latin typeface="Open Sans"/>
                <a:cs typeface="Open Sans"/>
              </a:rPr>
              <a:t>58</a:t>
            </a:r>
            <a:r>
              <a:rPr sz="3000" b="1" spc="-10" dirty="0">
                <a:solidFill>
                  <a:srgbClr val="009DDE"/>
                </a:solidFill>
                <a:latin typeface="Open Sans"/>
                <a:cs typeface="Open Sans"/>
              </a:rPr>
              <a:t> million</a:t>
            </a:r>
            <a:endParaRPr sz="3000">
              <a:latin typeface="Open Sans"/>
              <a:cs typeface="Open Sans"/>
            </a:endParaRPr>
          </a:p>
          <a:p>
            <a:pPr marL="100965" marR="92710" algn="ctr">
              <a:lnSpc>
                <a:spcPct val="100000"/>
              </a:lnSpc>
              <a:spcBef>
                <a:spcPts val="625"/>
              </a:spcBef>
            </a:pP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Companies</a:t>
            </a:r>
            <a:r>
              <a:rPr sz="14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12529"/>
                </a:solidFill>
                <a:latin typeface="Open Sans"/>
                <a:cs typeface="Open Sans"/>
              </a:rPr>
              <a:t>listed</a:t>
            </a:r>
            <a:r>
              <a:rPr sz="14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400" spc="-25" dirty="0">
                <a:solidFill>
                  <a:srgbClr val="212529"/>
                </a:solidFill>
                <a:latin typeface="Open Sans"/>
                <a:cs typeface="Open Sans"/>
              </a:rPr>
              <a:t>on </a:t>
            </a:r>
            <a:r>
              <a:rPr sz="1400" spc="-10" dirty="0">
                <a:solidFill>
                  <a:srgbClr val="212529"/>
                </a:solidFill>
                <a:latin typeface="Open Sans"/>
                <a:cs typeface="Open Sans"/>
              </a:rPr>
              <a:t>LinkedIn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70660" y="1708728"/>
            <a:ext cx="20015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Hiring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Managers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look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at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LinkedIn</a:t>
            </a:r>
            <a:r>
              <a:rPr sz="1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(even</a:t>
            </a:r>
            <a:r>
              <a:rPr sz="1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if</a:t>
            </a:r>
            <a:r>
              <a:rPr sz="1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you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applied</a:t>
            </a:r>
            <a:r>
              <a:rPr sz="13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via</a:t>
            </a:r>
            <a:r>
              <a:rPr sz="13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another method)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1234" y="1708716"/>
            <a:ext cx="21132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 marR="200660" indent="635" algn="ctr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Companies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maintain up-to-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date</a:t>
            </a:r>
            <a:r>
              <a:rPr sz="1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proﬁles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for</a:t>
            </a:r>
            <a:endParaRPr sz="1300">
              <a:latin typeface="Open Sans"/>
              <a:cs typeface="Open Sans"/>
            </a:endParaRPr>
          </a:p>
          <a:p>
            <a:pPr marL="12065" marR="5080" algn="ctr">
              <a:lnSpc>
                <a:spcPct val="100000"/>
              </a:lnSpc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candidates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research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and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connect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with</a:t>
            </a:r>
            <a:r>
              <a:rPr sz="13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employees</a:t>
            </a:r>
            <a:endParaRPr sz="1300">
              <a:latin typeface="Open Sans"/>
              <a:cs typeface="Open San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1693" y="2289969"/>
            <a:ext cx="2548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QUESTIONS?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6250" y="4130554"/>
            <a:ext cx="4658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12529"/>
                </a:solidFill>
                <a:latin typeface="Gill Sans MT"/>
                <a:cs typeface="Gill Sans MT"/>
              </a:rPr>
              <a:t>CREDITS:</a:t>
            </a:r>
            <a:r>
              <a:rPr sz="1200" spc="4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dirty="0">
                <a:solidFill>
                  <a:srgbClr val="212529"/>
                </a:solidFill>
                <a:latin typeface="Gill Sans MT"/>
                <a:cs typeface="Gill Sans MT"/>
              </a:rPr>
              <a:t>This</a:t>
            </a:r>
            <a:r>
              <a:rPr sz="1200" spc="4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65" dirty="0">
                <a:solidFill>
                  <a:srgbClr val="212529"/>
                </a:solidFill>
                <a:latin typeface="Gill Sans MT"/>
                <a:cs typeface="Gill Sans MT"/>
              </a:rPr>
              <a:t>presentation</a:t>
            </a:r>
            <a:r>
              <a:rPr sz="1200" spc="4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85" dirty="0">
                <a:solidFill>
                  <a:srgbClr val="212529"/>
                </a:solidFill>
                <a:latin typeface="Gill Sans MT"/>
                <a:cs typeface="Gill Sans MT"/>
              </a:rPr>
              <a:t>template</a:t>
            </a:r>
            <a:r>
              <a:rPr sz="1200" spc="4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110" dirty="0">
                <a:solidFill>
                  <a:srgbClr val="212529"/>
                </a:solidFill>
                <a:latin typeface="Gill Sans MT"/>
                <a:cs typeface="Gill Sans MT"/>
              </a:rPr>
              <a:t>was</a:t>
            </a:r>
            <a:r>
              <a:rPr sz="1200" spc="4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60" dirty="0">
                <a:solidFill>
                  <a:srgbClr val="212529"/>
                </a:solidFill>
                <a:latin typeface="Gill Sans MT"/>
                <a:cs typeface="Gill Sans MT"/>
              </a:rPr>
              <a:t>created</a:t>
            </a:r>
            <a:r>
              <a:rPr sz="1200" spc="4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75" dirty="0">
                <a:solidFill>
                  <a:srgbClr val="212529"/>
                </a:solidFill>
                <a:latin typeface="Gill Sans MT"/>
                <a:cs typeface="Gill Sans MT"/>
              </a:rPr>
              <a:t>by</a:t>
            </a:r>
            <a:r>
              <a:rPr sz="1200" spc="4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b="1" dirty="0">
                <a:solidFill>
                  <a:srgbClr val="212529"/>
                </a:solidFill>
                <a:latin typeface="Gill Sans MT"/>
                <a:cs typeface="Gill Sans MT"/>
                <a:hlinkClick r:id="rId2"/>
              </a:rPr>
              <a:t>Slidesgo</a:t>
            </a:r>
            <a:r>
              <a:rPr sz="1200" dirty="0">
                <a:solidFill>
                  <a:srgbClr val="212529"/>
                </a:solidFill>
                <a:latin typeface="Gill Sans MT"/>
                <a:cs typeface="Gill Sans MT"/>
              </a:rPr>
              <a:t>,</a:t>
            </a:r>
            <a:r>
              <a:rPr sz="1200" spc="4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100" dirty="0">
                <a:solidFill>
                  <a:srgbClr val="212529"/>
                </a:solidFill>
                <a:latin typeface="Gill Sans MT"/>
                <a:cs typeface="Gill Sans MT"/>
              </a:rPr>
              <a:t>and </a:t>
            </a:r>
            <a:r>
              <a:rPr sz="1200" spc="70" dirty="0">
                <a:solidFill>
                  <a:srgbClr val="212529"/>
                </a:solidFill>
                <a:latin typeface="Gill Sans MT"/>
                <a:cs typeface="Gill Sans MT"/>
              </a:rPr>
              <a:t>includes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60" dirty="0">
                <a:solidFill>
                  <a:srgbClr val="212529"/>
                </a:solidFill>
                <a:latin typeface="Gill Sans MT"/>
                <a:cs typeface="Gill Sans MT"/>
              </a:rPr>
              <a:t>icons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75" dirty="0">
                <a:solidFill>
                  <a:srgbClr val="212529"/>
                </a:solidFill>
                <a:latin typeface="Gill Sans MT"/>
                <a:cs typeface="Gill Sans MT"/>
              </a:rPr>
              <a:t>by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b="1" spc="-25" dirty="0">
                <a:solidFill>
                  <a:srgbClr val="212529"/>
                </a:solidFill>
                <a:latin typeface="Gill Sans MT"/>
                <a:cs typeface="Gill Sans MT"/>
                <a:hlinkClick r:id="rId3"/>
              </a:rPr>
              <a:t>Flaticon</a:t>
            </a:r>
            <a:r>
              <a:rPr sz="1200" b="1" spc="1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125" dirty="0">
                <a:solidFill>
                  <a:srgbClr val="212529"/>
                </a:solidFill>
                <a:latin typeface="Gill Sans MT"/>
                <a:cs typeface="Gill Sans MT"/>
              </a:rPr>
              <a:t>and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85" dirty="0">
                <a:solidFill>
                  <a:srgbClr val="212529"/>
                </a:solidFill>
                <a:latin typeface="Gill Sans MT"/>
                <a:cs typeface="Gill Sans MT"/>
              </a:rPr>
              <a:t>infographics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120" dirty="0">
                <a:solidFill>
                  <a:srgbClr val="212529"/>
                </a:solidFill>
                <a:latin typeface="Gill Sans MT"/>
                <a:cs typeface="Gill Sans MT"/>
              </a:rPr>
              <a:t>&amp;</a:t>
            </a:r>
            <a:r>
              <a:rPr sz="1200" spc="10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105" dirty="0">
                <a:solidFill>
                  <a:srgbClr val="212529"/>
                </a:solidFill>
                <a:latin typeface="Gill Sans MT"/>
                <a:cs typeface="Gill Sans MT"/>
              </a:rPr>
              <a:t>images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spc="75" dirty="0">
                <a:solidFill>
                  <a:srgbClr val="212529"/>
                </a:solidFill>
                <a:latin typeface="Gill Sans MT"/>
                <a:cs typeface="Gill Sans MT"/>
              </a:rPr>
              <a:t>by</a:t>
            </a:r>
            <a:r>
              <a:rPr sz="1200" spc="5" dirty="0">
                <a:solidFill>
                  <a:srgbClr val="212529"/>
                </a:solidFill>
                <a:latin typeface="Gill Sans MT"/>
                <a:cs typeface="Gill Sans MT"/>
              </a:rPr>
              <a:t> </a:t>
            </a:r>
            <a:r>
              <a:rPr sz="1200" b="1" spc="-10" dirty="0">
                <a:solidFill>
                  <a:srgbClr val="212529"/>
                </a:solidFill>
                <a:latin typeface="Gill Sans MT"/>
                <a:cs typeface="Gill Sans MT"/>
                <a:hlinkClick r:id="rId4"/>
              </a:rPr>
              <a:t>Freepik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96979" y="1022143"/>
            <a:ext cx="770890" cy="1350645"/>
          </a:xfrm>
          <a:custGeom>
            <a:avLst/>
            <a:gdLst/>
            <a:ahLst/>
            <a:cxnLst/>
            <a:rect l="l" t="t" r="r" b="b"/>
            <a:pathLst>
              <a:path w="770889" h="1350645">
                <a:moveTo>
                  <a:pt x="385387" y="675324"/>
                </a:moveTo>
                <a:lnTo>
                  <a:pt x="0" y="0"/>
                </a:lnTo>
                <a:lnTo>
                  <a:pt x="770774" y="0"/>
                </a:lnTo>
                <a:lnTo>
                  <a:pt x="385387" y="675324"/>
                </a:lnTo>
                <a:close/>
              </a:path>
              <a:path w="770889" h="1350645">
                <a:moveTo>
                  <a:pt x="770774" y="1350649"/>
                </a:moveTo>
                <a:lnTo>
                  <a:pt x="0" y="1350649"/>
                </a:lnTo>
                <a:lnTo>
                  <a:pt x="385387" y="675324"/>
                </a:lnTo>
                <a:lnTo>
                  <a:pt x="770774" y="1350649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262442" y="1770729"/>
            <a:ext cx="610235" cy="610235"/>
            <a:chOff x="6262442" y="1770729"/>
            <a:chExt cx="610235" cy="610235"/>
          </a:xfrm>
        </p:grpSpPr>
        <p:sp>
          <p:nvSpPr>
            <p:cNvPr id="5" name="object 5"/>
            <p:cNvSpPr/>
            <p:nvPr/>
          </p:nvSpPr>
          <p:spPr>
            <a:xfrm>
              <a:off x="6267205" y="1775492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55588" y="1879002"/>
              <a:ext cx="394335" cy="393700"/>
            </a:xfrm>
            <a:custGeom>
              <a:avLst/>
              <a:gdLst/>
              <a:ahLst/>
              <a:cxnLst/>
              <a:rect l="l" t="t" r="r" b="b"/>
              <a:pathLst>
                <a:path w="394334" h="393700">
                  <a:moveTo>
                    <a:pt x="145008" y="160121"/>
                  </a:moveTo>
                  <a:lnTo>
                    <a:pt x="142430" y="157543"/>
                  </a:lnTo>
                  <a:lnTo>
                    <a:pt x="132930" y="157543"/>
                  </a:lnTo>
                  <a:lnTo>
                    <a:pt x="132930" y="170053"/>
                  </a:lnTo>
                  <a:lnTo>
                    <a:pt x="132930" y="281851"/>
                  </a:lnTo>
                  <a:lnTo>
                    <a:pt x="103568" y="281851"/>
                  </a:lnTo>
                  <a:lnTo>
                    <a:pt x="103568" y="170053"/>
                  </a:lnTo>
                  <a:lnTo>
                    <a:pt x="132930" y="170053"/>
                  </a:lnTo>
                  <a:lnTo>
                    <a:pt x="132930" y="157543"/>
                  </a:lnTo>
                  <a:lnTo>
                    <a:pt x="94068" y="157543"/>
                  </a:lnTo>
                  <a:lnTo>
                    <a:pt x="90627" y="160121"/>
                  </a:lnTo>
                  <a:lnTo>
                    <a:pt x="90627" y="291744"/>
                  </a:lnTo>
                  <a:lnTo>
                    <a:pt x="93205" y="294792"/>
                  </a:lnTo>
                  <a:lnTo>
                    <a:pt x="141998" y="294792"/>
                  </a:lnTo>
                  <a:lnTo>
                    <a:pt x="145008" y="292188"/>
                  </a:lnTo>
                  <a:lnTo>
                    <a:pt x="145008" y="281851"/>
                  </a:lnTo>
                  <a:lnTo>
                    <a:pt x="145008" y="170053"/>
                  </a:lnTo>
                  <a:lnTo>
                    <a:pt x="145008" y="160121"/>
                  </a:lnTo>
                  <a:close/>
                </a:path>
                <a:path w="394334" h="393700">
                  <a:moveTo>
                    <a:pt x="145008" y="114376"/>
                  </a:moveTo>
                  <a:lnTo>
                    <a:pt x="142582" y="102171"/>
                  </a:lnTo>
                  <a:lnTo>
                    <a:pt x="137795" y="94945"/>
                  </a:lnTo>
                  <a:lnTo>
                    <a:pt x="135940" y="92151"/>
                  </a:lnTo>
                  <a:lnTo>
                    <a:pt x="132930" y="90093"/>
                  </a:lnTo>
                  <a:lnTo>
                    <a:pt x="132930" y="113499"/>
                  </a:lnTo>
                  <a:lnTo>
                    <a:pt x="131419" y="120840"/>
                  </a:lnTo>
                  <a:lnTo>
                    <a:pt x="127330" y="126885"/>
                  </a:lnTo>
                  <a:lnTo>
                    <a:pt x="121285" y="130987"/>
                  </a:lnTo>
                  <a:lnTo>
                    <a:pt x="113944" y="132499"/>
                  </a:lnTo>
                  <a:lnTo>
                    <a:pt x="106591" y="130987"/>
                  </a:lnTo>
                  <a:lnTo>
                    <a:pt x="100558" y="126885"/>
                  </a:lnTo>
                  <a:lnTo>
                    <a:pt x="96456" y="120840"/>
                  </a:lnTo>
                  <a:lnTo>
                    <a:pt x="94945" y="113499"/>
                  </a:lnTo>
                  <a:lnTo>
                    <a:pt x="96456" y="106413"/>
                  </a:lnTo>
                  <a:lnTo>
                    <a:pt x="100558" y="100495"/>
                  </a:lnTo>
                  <a:lnTo>
                    <a:pt x="106591" y="96443"/>
                  </a:lnTo>
                  <a:lnTo>
                    <a:pt x="113944" y="94945"/>
                  </a:lnTo>
                  <a:lnTo>
                    <a:pt x="121285" y="96443"/>
                  </a:lnTo>
                  <a:lnTo>
                    <a:pt x="127330" y="100495"/>
                  </a:lnTo>
                  <a:lnTo>
                    <a:pt x="131419" y="106413"/>
                  </a:lnTo>
                  <a:lnTo>
                    <a:pt x="132930" y="113499"/>
                  </a:lnTo>
                  <a:lnTo>
                    <a:pt x="132930" y="90093"/>
                  </a:lnTo>
                  <a:lnTo>
                    <a:pt x="126072" y="85369"/>
                  </a:lnTo>
                  <a:lnTo>
                    <a:pt x="113944" y="82867"/>
                  </a:lnTo>
                  <a:lnTo>
                    <a:pt x="101739" y="85369"/>
                  </a:lnTo>
                  <a:lnTo>
                    <a:pt x="91719" y="92151"/>
                  </a:lnTo>
                  <a:lnTo>
                    <a:pt x="84937" y="102171"/>
                  </a:lnTo>
                  <a:lnTo>
                    <a:pt x="82435" y="114376"/>
                  </a:lnTo>
                  <a:lnTo>
                    <a:pt x="84937" y="126504"/>
                  </a:lnTo>
                  <a:lnTo>
                    <a:pt x="91719" y="136372"/>
                  </a:lnTo>
                  <a:lnTo>
                    <a:pt x="101739" y="143014"/>
                  </a:lnTo>
                  <a:lnTo>
                    <a:pt x="113944" y="145440"/>
                  </a:lnTo>
                  <a:lnTo>
                    <a:pt x="126072" y="142951"/>
                  </a:lnTo>
                  <a:lnTo>
                    <a:pt x="135940" y="136207"/>
                  </a:lnTo>
                  <a:lnTo>
                    <a:pt x="138430" y="132499"/>
                  </a:lnTo>
                  <a:lnTo>
                    <a:pt x="142582" y="126326"/>
                  </a:lnTo>
                  <a:lnTo>
                    <a:pt x="145008" y="114376"/>
                  </a:lnTo>
                  <a:close/>
                </a:path>
                <a:path w="394334" h="393700">
                  <a:moveTo>
                    <a:pt x="394055" y="196811"/>
                  </a:moveTo>
                  <a:lnTo>
                    <a:pt x="390232" y="158267"/>
                  </a:lnTo>
                  <a:lnTo>
                    <a:pt x="381546" y="129768"/>
                  </a:lnTo>
                  <a:lnTo>
                    <a:pt x="381546" y="196811"/>
                  </a:lnTo>
                  <a:lnTo>
                    <a:pt x="374904" y="245833"/>
                  </a:lnTo>
                  <a:lnTo>
                    <a:pt x="356184" y="289864"/>
                  </a:lnTo>
                  <a:lnTo>
                    <a:pt x="327215" y="327152"/>
                  </a:lnTo>
                  <a:lnTo>
                    <a:pt x="289788" y="355968"/>
                  </a:lnTo>
                  <a:lnTo>
                    <a:pt x="245706" y="374535"/>
                  </a:lnTo>
                  <a:lnTo>
                    <a:pt x="196811" y="381114"/>
                  </a:lnTo>
                  <a:lnTo>
                    <a:pt x="147789" y="374535"/>
                  </a:lnTo>
                  <a:lnTo>
                    <a:pt x="103759" y="355968"/>
                  </a:lnTo>
                  <a:lnTo>
                    <a:pt x="66459" y="327152"/>
                  </a:lnTo>
                  <a:lnTo>
                    <a:pt x="37655" y="289864"/>
                  </a:lnTo>
                  <a:lnTo>
                    <a:pt x="19088" y="245833"/>
                  </a:lnTo>
                  <a:lnTo>
                    <a:pt x="12509" y="196811"/>
                  </a:lnTo>
                  <a:lnTo>
                    <a:pt x="19088" y="147599"/>
                  </a:lnTo>
                  <a:lnTo>
                    <a:pt x="37655" y="103441"/>
                  </a:lnTo>
                  <a:lnTo>
                    <a:pt x="66459" y="66078"/>
                  </a:lnTo>
                  <a:lnTo>
                    <a:pt x="103759" y="37236"/>
                  </a:lnTo>
                  <a:lnTo>
                    <a:pt x="147789" y="18656"/>
                  </a:lnTo>
                  <a:lnTo>
                    <a:pt x="196811" y="12077"/>
                  </a:lnTo>
                  <a:lnTo>
                    <a:pt x="246011" y="18656"/>
                  </a:lnTo>
                  <a:lnTo>
                    <a:pt x="290169" y="37236"/>
                  </a:lnTo>
                  <a:lnTo>
                    <a:pt x="327545" y="66078"/>
                  </a:lnTo>
                  <a:lnTo>
                    <a:pt x="356387" y="103441"/>
                  </a:lnTo>
                  <a:lnTo>
                    <a:pt x="374967" y="147599"/>
                  </a:lnTo>
                  <a:lnTo>
                    <a:pt x="381546" y="196811"/>
                  </a:lnTo>
                  <a:lnTo>
                    <a:pt x="381546" y="129768"/>
                  </a:lnTo>
                  <a:lnTo>
                    <a:pt x="360921" y="87668"/>
                  </a:lnTo>
                  <a:lnTo>
                    <a:pt x="336232" y="57391"/>
                  </a:lnTo>
                  <a:lnTo>
                    <a:pt x="306184" y="32753"/>
                  </a:lnTo>
                  <a:lnTo>
                    <a:pt x="272338" y="14770"/>
                  </a:lnTo>
                  <a:lnTo>
                    <a:pt x="263334" y="12077"/>
                  </a:lnTo>
                  <a:lnTo>
                    <a:pt x="235585" y="3746"/>
                  </a:lnTo>
                  <a:lnTo>
                    <a:pt x="196811" y="0"/>
                  </a:lnTo>
                  <a:lnTo>
                    <a:pt x="158280" y="3746"/>
                  </a:lnTo>
                  <a:lnTo>
                    <a:pt x="121640" y="14770"/>
                  </a:lnTo>
                  <a:lnTo>
                    <a:pt x="87858" y="32753"/>
                  </a:lnTo>
                  <a:lnTo>
                    <a:pt x="57823" y="57391"/>
                  </a:lnTo>
                  <a:lnTo>
                    <a:pt x="33121" y="87668"/>
                  </a:lnTo>
                  <a:lnTo>
                    <a:pt x="14986" y="121589"/>
                  </a:lnTo>
                  <a:lnTo>
                    <a:pt x="3810" y="158267"/>
                  </a:lnTo>
                  <a:lnTo>
                    <a:pt x="0" y="196811"/>
                  </a:lnTo>
                  <a:lnTo>
                    <a:pt x="3810" y="235343"/>
                  </a:lnTo>
                  <a:lnTo>
                    <a:pt x="14986" y="271970"/>
                  </a:lnTo>
                  <a:lnTo>
                    <a:pt x="33121" y="305765"/>
                  </a:lnTo>
                  <a:lnTo>
                    <a:pt x="57823" y="335800"/>
                  </a:lnTo>
                  <a:lnTo>
                    <a:pt x="87858" y="360667"/>
                  </a:lnTo>
                  <a:lnTo>
                    <a:pt x="121640" y="378790"/>
                  </a:lnTo>
                  <a:lnTo>
                    <a:pt x="158280" y="389864"/>
                  </a:lnTo>
                  <a:lnTo>
                    <a:pt x="196811" y="393611"/>
                  </a:lnTo>
                  <a:lnTo>
                    <a:pt x="235585" y="389864"/>
                  </a:lnTo>
                  <a:lnTo>
                    <a:pt x="272338" y="378790"/>
                  </a:lnTo>
                  <a:lnTo>
                    <a:pt x="306184" y="360667"/>
                  </a:lnTo>
                  <a:lnTo>
                    <a:pt x="336232" y="335800"/>
                  </a:lnTo>
                  <a:lnTo>
                    <a:pt x="360921" y="305765"/>
                  </a:lnTo>
                  <a:lnTo>
                    <a:pt x="379056" y="271970"/>
                  </a:lnTo>
                  <a:lnTo>
                    <a:pt x="390232" y="235343"/>
                  </a:lnTo>
                  <a:lnTo>
                    <a:pt x="394055" y="196811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9093" y="2036544"/>
              <a:ext cx="145874" cy="13724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008187" y="1770729"/>
            <a:ext cx="610235" cy="610235"/>
            <a:chOff x="7008187" y="1770729"/>
            <a:chExt cx="610235" cy="610235"/>
          </a:xfrm>
        </p:grpSpPr>
        <p:sp>
          <p:nvSpPr>
            <p:cNvPr id="9" name="object 9"/>
            <p:cNvSpPr/>
            <p:nvPr/>
          </p:nvSpPr>
          <p:spPr>
            <a:xfrm>
              <a:off x="7012950" y="1775492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16242" y="1879002"/>
              <a:ext cx="394335" cy="393700"/>
            </a:xfrm>
            <a:custGeom>
              <a:avLst/>
              <a:gdLst/>
              <a:ahLst/>
              <a:cxnLst/>
              <a:rect l="l" t="t" r="r" b="b"/>
              <a:pathLst>
                <a:path w="394334" h="393700">
                  <a:moveTo>
                    <a:pt x="338797" y="130327"/>
                  </a:moveTo>
                  <a:lnTo>
                    <a:pt x="338518" y="127749"/>
                  </a:lnTo>
                  <a:lnTo>
                    <a:pt x="338366" y="126441"/>
                  </a:lnTo>
                  <a:lnTo>
                    <a:pt x="335788" y="125171"/>
                  </a:lnTo>
                  <a:lnTo>
                    <a:pt x="334632" y="124015"/>
                  </a:lnTo>
                  <a:lnTo>
                    <a:pt x="333108" y="123431"/>
                  </a:lnTo>
                  <a:lnTo>
                    <a:pt x="330390" y="123431"/>
                  </a:lnTo>
                  <a:lnTo>
                    <a:pt x="329450" y="123583"/>
                  </a:lnTo>
                  <a:lnTo>
                    <a:pt x="328434" y="123875"/>
                  </a:lnTo>
                  <a:lnTo>
                    <a:pt x="325424" y="125577"/>
                  </a:lnTo>
                  <a:lnTo>
                    <a:pt x="321983" y="126441"/>
                  </a:lnTo>
                  <a:lnTo>
                    <a:pt x="318935" y="127749"/>
                  </a:lnTo>
                  <a:lnTo>
                    <a:pt x="321678" y="123875"/>
                  </a:lnTo>
                  <a:lnTo>
                    <a:pt x="321983" y="123431"/>
                  </a:lnTo>
                  <a:lnTo>
                    <a:pt x="324993" y="117817"/>
                  </a:lnTo>
                  <a:lnTo>
                    <a:pt x="326072" y="115239"/>
                  </a:lnTo>
                  <a:lnTo>
                    <a:pt x="327164" y="112636"/>
                  </a:lnTo>
                  <a:lnTo>
                    <a:pt x="327482" y="110934"/>
                  </a:lnTo>
                  <a:lnTo>
                    <a:pt x="327558" y="107886"/>
                  </a:lnTo>
                  <a:lnTo>
                    <a:pt x="325856" y="106184"/>
                  </a:lnTo>
                  <a:lnTo>
                    <a:pt x="324523" y="104800"/>
                  </a:lnTo>
                  <a:lnTo>
                    <a:pt x="322821" y="104152"/>
                  </a:lnTo>
                  <a:lnTo>
                    <a:pt x="320243" y="104152"/>
                  </a:lnTo>
                  <a:lnTo>
                    <a:pt x="319328" y="104406"/>
                  </a:lnTo>
                  <a:lnTo>
                    <a:pt x="318503" y="104876"/>
                  </a:lnTo>
                  <a:lnTo>
                    <a:pt x="311365" y="108623"/>
                  </a:lnTo>
                  <a:lnTo>
                    <a:pt x="304165" y="111518"/>
                  </a:lnTo>
                  <a:lnTo>
                    <a:pt x="296799" y="113677"/>
                  </a:lnTo>
                  <a:lnTo>
                    <a:pt x="289179" y="115239"/>
                  </a:lnTo>
                  <a:lnTo>
                    <a:pt x="284175" y="111366"/>
                  </a:lnTo>
                  <a:lnTo>
                    <a:pt x="280073" y="108191"/>
                  </a:lnTo>
                  <a:lnTo>
                    <a:pt x="269836" y="103200"/>
                  </a:lnTo>
                  <a:lnTo>
                    <a:pt x="258813" y="100228"/>
                  </a:lnTo>
                  <a:lnTo>
                    <a:pt x="247307" y="99250"/>
                  </a:lnTo>
                  <a:lnTo>
                    <a:pt x="224294" y="103670"/>
                  </a:lnTo>
                  <a:lnTo>
                    <a:pt x="205054" y="115773"/>
                  </a:lnTo>
                  <a:lnTo>
                    <a:pt x="191401" y="133870"/>
                  </a:lnTo>
                  <a:lnTo>
                    <a:pt x="185127" y="156248"/>
                  </a:lnTo>
                  <a:lnTo>
                    <a:pt x="178714" y="155371"/>
                  </a:lnTo>
                  <a:lnTo>
                    <a:pt x="129844" y="134442"/>
                  </a:lnTo>
                  <a:lnTo>
                    <a:pt x="102692" y="110934"/>
                  </a:lnTo>
                  <a:lnTo>
                    <a:pt x="101422" y="110058"/>
                  </a:lnTo>
                  <a:lnTo>
                    <a:pt x="100558" y="109194"/>
                  </a:lnTo>
                  <a:lnTo>
                    <a:pt x="98818" y="108750"/>
                  </a:lnTo>
                  <a:lnTo>
                    <a:pt x="98272" y="108686"/>
                  </a:lnTo>
                  <a:lnTo>
                    <a:pt x="95631" y="108686"/>
                  </a:lnTo>
                  <a:lnTo>
                    <a:pt x="93129" y="110274"/>
                  </a:lnTo>
                  <a:lnTo>
                    <a:pt x="92367" y="112191"/>
                  </a:lnTo>
                  <a:lnTo>
                    <a:pt x="89763" y="118186"/>
                  </a:lnTo>
                  <a:lnTo>
                    <a:pt x="87871" y="124409"/>
                  </a:lnTo>
                  <a:lnTo>
                    <a:pt x="86702" y="130784"/>
                  </a:lnTo>
                  <a:lnTo>
                    <a:pt x="86309" y="137248"/>
                  </a:lnTo>
                  <a:lnTo>
                    <a:pt x="87020" y="146507"/>
                  </a:lnTo>
                  <a:lnTo>
                    <a:pt x="89115" y="155371"/>
                  </a:lnTo>
                  <a:lnTo>
                    <a:pt x="92494" y="163601"/>
                  </a:lnTo>
                  <a:lnTo>
                    <a:pt x="97078" y="170929"/>
                  </a:lnTo>
                  <a:lnTo>
                    <a:pt x="96710" y="170853"/>
                  </a:lnTo>
                  <a:lnTo>
                    <a:pt x="96354" y="170815"/>
                  </a:lnTo>
                  <a:lnTo>
                    <a:pt x="94221" y="170815"/>
                  </a:lnTo>
                  <a:lnTo>
                    <a:pt x="92468" y="171653"/>
                  </a:lnTo>
                  <a:lnTo>
                    <a:pt x="90195" y="173939"/>
                  </a:lnTo>
                  <a:lnTo>
                    <a:pt x="90195" y="175679"/>
                  </a:lnTo>
                  <a:lnTo>
                    <a:pt x="89750" y="176936"/>
                  </a:lnTo>
                  <a:lnTo>
                    <a:pt x="89750" y="179120"/>
                  </a:lnTo>
                  <a:lnTo>
                    <a:pt x="91097" y="191109"/>
                  </a:lnTo>
                  <a:lnTo>
                    <a:pt x="94983" y="202311"/>
                  </a:lnTo>
                  <a:lnTo>
                    <a:pt x="101231" y="212369"/>
                  </a:lnTo>
                  <a:lnTo>
                    <a:pt x="109626" y="220992"/>
                  </a:lnTo>
                  <a:lnTo>
                    <a:pt x="108318" y="221424"/>
                  </a:lnTo>
                  <a:lnTo>
                    <a:pt x="107886" y="222694"/>
                  </a:lnTo>
                  <a:lnTo>
                    <a:pt x="107442" y="223126"/>
                  </a:lnTo>
                  <a:lnTo>
                    <a:pt x="107010" y="224866"/>
                  </a:lnTo>
                  <a:lnTo>
                    <a:pt x="106172" y="226606"/>
                  </a:lnTo>
                  <a:lnTo>
                    <a:pt x="107010" y="227876"/>
                  </a:lnTo>
                  <a:lnTo>
                    <a:pt x="112356" y="240093"/>
                  </a:lnTo>
                  <a:lnTo>
                    <a:pt x="120345" y="250532"/>
                  </a:lnTo>
                  <a:lnTo>
                    <a:pt x="130517" y="258699"/>
                  </a:lnTo>
                  <a:lnTo>
                    <a:pt x="142430" y="264121"/>
                  </a:lnTo>
                  <a:lnTo>
                    <a:pt x="130708" y="270179"/>
                  </a:lnTo>
                  <a:lnTo>
                    <a:pt x="118313" y="274650"/>
                  </a:lnTo>
                  <a:lnTo>
                    <a:pt x="105346" y="277418"/>
                  </a:lnTo>
                  <a:lnTo>
                    <a:pt x="91935" y="278371"/>
                  </a:lnTo>
                  <a:lnTo>
                    <a:pt x="83705" y="278371"/>
                  </a:lnTo>
                  <a:lnTo>
                    <a:pt x="81140" y="280543"/>
                  </a:lnTo>
                  <a:lnTo>
                    <a:pt x="80264" y="283552"/>
                  </a:lnTo>
                  <a:lnTo>
                    <a:pt x="79819" y="286169"/>
                  </a:lnTo>
                  <a:lnTo>
                    <a:pt x="81559" y="289179"/>
                  </a:lnTo>
                  <a:lnTo>
                    <a:pt x="83705" y="290042"/>
                  </a:lnTo>
                  <a:lnTo>
                    <a:pt x="101282" y="298919"/>
                  </a:lnTo>
                  <a:lnTo>
                    <a:pt x="120040" y="305409"/>
                  </a:lnTo>
                  <a:lnTo>
                    <a:pt x="139496" y="309397"/>
                  </a:lnTo>
                  <a:lnTo>
                    <a:pt x="159245" y="310743"/>
                  </a:lnTo>
                  <a:lnTo>
                    <a:pt x="182829" y="308914"/>
                  </a:lnTo>
                  <a:lnTo>
                    <a:pt x="205422" y="303517"/>
                  </a:lnTo>
                  <a:lnTo>
                    <a:pt x="218198" y="298234"/>
                  </a:lnTo>
                  <a:lnTo>
                    <a:pt x="226733" y="294716"/>
                  </a:lnTo>
                  <a:lnTo>
                    <a:pt x="246430" y="282689"/>
                  </a:lnTo>
                  <a:lnTo>
                    <a:pt x="249872" y="280543"/>
                  </a:lnTo>
                  <a:lnTo>
                    <a:pt x="249872" y="275361"/>
                  </a:lnTo>
                  <a:lnTo>
                    <a:pt x="247307" y="272757"/>
                  </a:lnTo>
                  <a:lnTo>
                    <a:pt x="246113" y="271589"/>
                  </a:lnTo>
                  <a:lnTo>
                    <a:pt x="244551" y="270903"/>
                  </a:lnTo>
                  <a:lnTo>
                    <a:pt x="241617" y="270903"/>
                  </a:lnTo>
                  <a:lnTo>
                    <a:pt x="240271" y="271373"/>
                  </a:lnTo>
                  <a:lnTo>
                    <a:pt x="239115" y="272351"/>
                  </a:lnTo>
                  <a:lnTo>
                    <a:pt x="221170" y="283133"/>
                  </a:lnTo>
                  <a:lnTo>
                    <a:pt x="201777" y="291274"/>
                  </a:lnTo>
                  <a:lnTo>
                    <a:pt x="181076" y="296443"/>
                  </a:lnTo>
                  <a:lnTo>
                    <a:pt x="159245" y="298234"/>
                  </a:lnTo>
                  <a:lnTo>
                    <a:pt x="146659" y="297611"/>
                  </a:lnTo>
                  <a:lnTo>
                    <a:pt x="134213" y="295808"/>
                  </a:lnTo>
                  <a:lnTo>
                    <a:pt x="122110" y="292963"/>
                  </a:lnTo>
                  <a:lnTo>
                    <a:pt x="110490" y="289179"/>
                  </a:lnTo>
                  <a:lnTo>
                    <a:pt x="124383" y="285711"/>
                  </a:lnTo>
                  <a:lnTo>
                    <a:pt x="137591" y="280543"/>
                  </a:lnTo>
                  <a:lnTo>
                    <a:pt x="150101" y="273748"/>
                  </a:lnTo>
                  <a:lnTo>
                    <a:pt x="161823" y="265430"/>
                  </a:lnTo>
                  <a:lnTo>
                    <a:pt x="163563" y="263690"/>
                  </a:lnTo>
                  <a:lnTo>
                    <a:pt x="164426" y="261556"/>
                  </a:lnTo>
                  <a:lnTo>
                    <a:pt x="163995" y="259372"/>
                  </a:lnTo>
                  <a:lnTo>
                    <a:pt x="163563" y="256806"/>
                  </a:lnTo>
                  <a:lnTo>
                    <a:pt x="160985" y="254622"/>
                  </a:lnTo>
                  <a:lnTo>
                    <a:pt x="157949" y="254622"/>
                  </a:lnTo>
                  <a:lnTo>
                    <a:pt x="147015" y="252730"/>
                  </a:lnTo>
                  <a:lnTo>
                    <a:pt x="137121" y="248386"/>
                  </a:lnTo>
                  <a:lnTo>
                    <a:pt x="128689" y="241769"/>
                  </a:lnTo>
                  <a:lnTo>
                    <a:pt x="122123" y="233057"/>
                  </a:lnTo>
                  <a:lnTo>
                    <a:pt x="125133" y="233057"/>
                  </a:lnTo>
                  <a:lnTo>
                    <a:pt x="129057" y="232194"/>
                  </a:lnTo>
                  <a:lnTo>
                    <a:pt x="132067" y="231317"/>
                  </a:lnTo>
                  <a:lnTo>
                    <a:pt x="135064" y="230924"/>
                  </a:lnTo>
                  <a:lnTo>
                    <a:pt x="137248" y="228739"/>
                  </a:lnTo>
                  <a:lnTo>
                    <a:pt x="137363" y="224866"/>
                  </a:lnTo>
                  <a:lnTo>
                    <a:pt x="137680" y="222694"/>
                  </a:lnTo>
                  <a:lnTo>
                    <a:pt x="135509" y="220116"/>
                  </a:lnTo>
                  <a:lnTo>
                    <a:pt x="105054" y="196964"/>
                  </a:lnTo>
                  <a:lnTo>
                    <a:pt x="101422" y="185572"/>
                  </a:lnTo>
                  <a:lnTo>
                    <a:pt x="106172" y="186436"/>
                  </a:lnTo>
                  <a:lnTo>
                    <a:pt x="111328" y="186880"/>
                  </a:lnTo>
                  <a:lnTo>
                    <a:pt x="119113" y="186880"/>
                  </a:lnTo>
                  <a:lnTo>
                    <a:pt x="120421" y="185572"/>
                  </a:lnTo>
                  <a:lnTo>
                    <a:pt x="121259" y="184734"/>
                  </a:lnTo>
                  <a:lnTo>
                    <a:pt x="122123" y="181686"/>
                  </a:lnTo>
                  <a:lnTo>
                    <a:pt x="122567" y="179120"/>
                  </a:lnTo>
                  <a:lnTo>
                    <a:pt x="120827" y="176936"/>
                  </a:lnTo>
                  <a:lnTo>
                    <a:pt x="118681" y="175679"/>
                  </a:lnTo>
                  <a:lnTo>
                    <a:pt x="112763" y="170929"/>
                  </a:lnTo>
                  <a:lnTo>
                    <a:pt x="97078" y="133807"/>
                  </a:lnTo>
                  <a:lnTo>
                    <a:pt x="97510" y="129921"/>
                  </a:lnTo>
                  <a:lnTo>
                    <a:pt x="98818" y="126009"/>
                  </a:lnTo>
                  <a:lnTo>
                    <a:pt x="111569" y="137502"/>
                  </a:lnTo>
                  <a:lnTo>
                    <a:pt x="125641" y="147332"/>
                  </a:lnTo>
                  <a:lnTo>
                    <a:pt x="168427" y="165138"/>
                  </a:lnTo>
                  <a:lnTo>
                    <a:pt x="186004" y="168744"/>
                  </a:lnTo>
                  <a:lnTo>
                    <a:pt x="192062" y="168744"/>
                  </a:lnTo>
                  <a:lnTo>
                    <a:pt x="194627" y="167005"/>
                  </a:lnTo>
                  <a:lnTo>
                    <a:pt x="195503" y="164439"/>
                  </a:lnTo>
                  <a:lnTo>
                    <a:pt x="195935" y="163995"/>
                  </a:lnTo>
                  <a:lnTo>
                    <a:pt x="195935" y="160985"/>
                  </a:lnTo>
                  <a:lnTo>
                    <a:pt x="196888" y="156248"/>
                  </a:lnTo>
                  <a:lnTo>
                    <a:pt x="199809" y="141770"/>
                  </a:lnTo>
                  <a:lnTo>
                    <a:pt x="210375" y="126009"/>
                  </a:lnTo>
                  <a:lnTo>
                    <a:pt x="226161" y="115290"/>
                  </a:lnTo>
                  <a:lnTo>
                    <a:pt x="245567" y="111366"/>
                  </a:lnTo>
                  <a:lnTo>
                    <a:pt x="255409" y="112382"/>
                  </a:lnTo>
                  <a:lnTo>
                    <a:pt x="264731" y="115341"/>
                  </a:lnTo>
                  <a:lnTo>
                    <a:pt x="273316" y="120078"/>
                  </a:lnTo>
                  <a:lnTo>
                    <a:pt x="280974" y="126441"/>
                  </a:lnTo>
                  <a:lnTo>
                    <a:pt x="282282" y="127787"/>
                  </a:lnTo>
                  <a:lnTo>
                    <a:pt x="283591" y="128333"/>
                  </a:lnTo>
                  <a:lnTo>
                    <a:pt x="285584" y="128333"/>
                  </a:lnTo>
                  <a:lnTo>
                    <a:pt x="286054" y="128295"/>
                  </a:lnTo>
                  <a:lnTo>
                    <a:pt x="293052" y="126873"/>
                  </a:lnTo>
                  <a:lnTo>
                    <a:pt x="299110" y="126009"/>
                  </a:lnTo>
                  <a:lnTo>
                    <a:pt x="304685" y="123875"/>
                  </a:lnTo>
                  <a:lnTo>
                    <a:pt x="301675" y="126873"/>
                  </a:lnTo>
                  <a:lnTo>
                    <a:pt x="297802" y="130327"/>
                  </a:lnTo>
                  <a:lnTo>
                    <a:pt x="293484" y="132499"/>
                  </a:lnTo>
                  <a:lnTo>
                    <a:pt x="290880" y="134239"/>
                  </a:lnTo>
                  <a:lnTo>
                    <a:pt x="289610" y="137248"/>
                  </a:lnTo>
                  <a:lnTo>
                    <a:pt x="290880" y="140690"/>
                  </a:lnTo>
                  <a:lnTo>
                    <a:pt x="291744" y="142862"/>
                  </a:lnTo>
                  <a:lnTo>
                    <a:pt x="294792" y="144564"/>
                  </a:lnTo>
                  <a:lnTo>
                    <a:pt x="297370" y="144564"/>
                  </a:lnTo>
                  <a:lnTo>
                    <a:pt x="302552" y="143738"/>
                  </a:lnTo>
                  <a:lnTo>
                    <a:pt x="307733" y="143306"/>
                  </a:lnTo>
                  <a:lnTo>
                    <a:pt x="312483" y="141566"/>
                  </a:lnTo>
                  <a:lnTo>
                    <a:pt x="308165" y="145872"/>
                  </a:lnTo>
                  <a:lnTo>
                    <a:pt x="303415" y="150190"/>
                  </a:lnTo>
                  <a:lnTo>
                    <a:pt x="297802" y="154063"/>
                  </a:lnTo>
                  <a:lnTo>
                    <a:pt x="296062" y="155371"/>
                  </a:lnTo>
                  <a:lnTo>
                    <a:pt x="295186" y="157543"/>
                  </a:lnTo>
                  <a:lnTo>
                    <a:pt x="295097" y="162877"/>
                  </a:lnTo>
                  <a:lnTo>
                    <a:pt x="292760" y="187426"/>
                  </a:lnTo>
                  <a:lnTo>
                    <a:pt x="285800" y="211378"/>
                  </a:lnTo>
                  <a:lnTo>
                    <a:pt x="274802" y="233222"/>
                  </a:lnTo>
                  <a:lnTo>
                    <a:pt x="260248" y="252488"/>
                  </a:lnTo>
                  <a:lnTo>
                    <a:pt x="258102" y="255066"/>
                  </a:lnTo>
                  <a:lnTo>
                    <a:pt x="258102" y="258940"/>
                  </a:lnTo>
                  <a:lnTo>
                    <a:pt x="261480" y="262343"/>
                  </a:lnTo>
                  <a:lnTo>
                    <a:pt x="263004" y="262890"/>
                  </a:lnTo>
                  <a:lnTo>
                    <a:pt x="266268" y="262890"/>
                  </a:lnTo>
                  <a:lnTo>
                    <a:pt x="297256" y="215468"/>
                  </a:lnTo>
                  <a:lnTo>
                    <a:pt x="307733" y="162699"/>
                  </a:lnTo>
                  <a:lnTo>
                    <a:pt x="315722" y="156248"/>
                  </a:lnTo>
                  <a:lnTo>
                    <a:pt x="323037" y="149047"/>
                  </a:lnTo>
                  <a:lnTo>
                    <a:pt x="329349" y="141566"/>
                  </a:lnTo>
                  <a:lnTo>
                    <a:pt x="329692" y="141160"/>
                  </a:lnTo>
                  <a:lnTo>
                    <a:pt x="335788" y="132499"/>
                  </a:lnTo>
                  <a:lnTo>
                    <a:pt x="338797" y="130327"/>
                  </a:lnTo>
                  <a:close/>
                </a:path>
                <a:path w="394334" h="393700">
                  <a:moveTo>
                    <a:pt x="394042" y="196811"/>
                  </a:moveTo>
                  <a:lnTo>
                    <a:pt x="390232" y="158267"/>
                  </a:lnTo>
                  <a:lnTo>
                    <a:pt x="381546" y="129794"/>
                  </a:lnTo>
                  <a:lnTo>
                    <a:pt x="381546" y="196811"/>
                  </a:lnTo>
                  <a:lnTo>
                    <a:pt x="374967" y="245833"/>
                  </a:lnTo>
                  <a:lnTo>
                    <a:pt x="356374" y="289864"/>
                  </a:lnTo>
                  <a:lnTo>
                    <a:pt x="327533" y="327152"/>
                  </a:lnTo>
                  <a:lnTo>
                    <a:pt x="290169" y="355968"/>
                  </a:lnTo>
                  <a:lnTo>
                    <a:pt x="246011" y="374535"/>
                  </a:lnTo>
                  <a:lnTo>
                    <a:pt x="196811" y="381114"/>
                  </a:lnTo>
                  <a:lnTo>
                    <a:pt x="147789" y="374535"/>
                  </a:lnTo>
                  <a:lnTo>
                    <a:pt x="103746" y="355968"/>
                  </a:lnTo>
                  <a:lnTo>
                    <a:pt x="66459" y="327152"/>
                  </a:lnTo>
                  <a:lnTo>
                    <a:pt x="37655" y="289864"/>
                  </a:lnTo>
                  <a:lnTo>
                    <a:pt x="19088" y="245833"/>
                  </a:lnTo>
                  <a:lnTo>
                    <a:pt x="12509" y="196811"/>
                  </a:lnTo>
                  <a:lnTo>
                    <a:pt x="19088" y="147599"/>
                  </a:lnTo>
                  <a:lnTo>
                    <a:pt x="37655" y="103441"/>
                  </a:lnTo>
                  <a:lnTo>
                    <a:pt x="66459" y="66078"/>
                  </a:lnTo>
                  <a:lnTo>
                    <a:pt x="103746" y="37236"/>
                  </a:lnTo>
                  <a:lnTo>
                    <a:pt x="147789" y="18656"/>
                  </a:lnTo>
                  <a:lnTo>
                    <a:pt x="196811" y="12077"/>
                  </a:lnTo>
                  <a:lnTo>
                    <a:pt x="246011" y="18656"/>
                  </a:lnTo>
                  <a:lnTo>
                    <a:pt x="290169" y="37236"/>
                  </a:lnTo>
                  <a:lnTo>
                    <a:pt x="327533" y="66078"/>
                  </a:lnTo>
                  <a:lnTo>
                    <a:pt x="356374" y="103441"/>
                  </a:lnTo>
                  <a:lnTo>
                    <a:pt x="374967" y="147599"/>
                  </a:lnTo>
                  <a:lnTo>
                    <a:pt x="381546" y="196811"/>
                  </a:lnTo>
                  <a:lnTo>
                    <a:pt x="381546" y="129794"/>
                  </a:lnTo>
                  <a:lnTo>
                    <a:pt x="360908" y="87668"/>
                  </a:lnTo>
                  <a:lnTo>
                    <a:pt x="336232" y="57391"/>
                  </a:lnTo>
                  <a:lnTo>
                    <a:pt x="306184" y="32753"/>
                  </a:lnTo>
                  <a:lnTo>
                    <a:pt x="272338" y="14770"/>
                  </a:lnTo>
                  <a:lnTo>
                    <a:pt x="263334" y="12077"/>
                  </a:lnTo>
                  <a:lnTo>
                    <a:pt x="235572" y="3746"/>
                  </a:lnTo>
                  <a:lnTo>
                    <a:pt x="196811" y="0"/>
                  </a:lnTo>
                  <a:lnTo>
                    <a:pt x="158267" y="3746"/>
                  </a:lnTo>
                  <a:lnTo>
                    <a:pt x="121640" y="14770"/>
                  </a:lnTo>
                  <a:lnTo>
                    <a:pt x="87845" y="32753"/>
                  </a:lnTo>
                  <a:lnTo>
                    <a:pt x="57823" y="57391"/>
                  </a:lnTo>
                  <a:lnTo>
                    <a:pt x="33121" y="87668"/>
                  </a:lnTo>
                  <a:lnTo>
                    <a:pt x="14986" y="121589"/>
                  </a:lnTo>
                  <a:lnTo>
                    <a:pt x="3810" y="158267"/>
                  </a:lnTo>
                  <a:lnTo>
                    <a:pt x="0" y="196811"/>
                  </a:lnTo>
                  <a:lnTo>
                    <a:pt x="3810" y="235343"/>
                  </a:lnTo>
                  <a:lnTo>
                    <a:pt x="14986" y="271970"/>
                  </a:lnTo>
                  <a:lnTo>
                    <a:pt x="33121" y="305765"/>
                  </a:lnTo>
                  <a:lnTo>
                    <a:pt x="57823" y="335800"/>
                  </a:lnTo>
                  <a:lnTo>
                    <a:pt x="87845" y="360667"/>
                  </a:lnTo>
                  <a:lnTo>
                    <a:pt x="121640" y="378790"/>
                  </a:lnTo>
                  <a:lnTo>
                    <a:pt x="158267" y="389864"/>
                  </a:lnTo>
                  <a:lnTo>
                    <a:pt x="196811" y="393611"/>
                  </a:lnTo>
                  <a:lnTo>
                    <a:pt x="235572" y="389864"/>
                  </a:lnTo>
                  <a:lnTo>
                    <a:pt x="272338" y="378790"/>
                  </a:lnTo>
                  <a:lnTo>
                    <a:pt x="306184" y="360667"/>
                  </a:lnTo>
                  <a:lnTo>
                    <a:pt x="336232" y="335800"/>
                  </a:lnTo>
                  <a:lnTo>
                    <a:pt x="360908" y="305765"/>
                  </a:lnTo>
                  <a:lnTo>
                    <a:pt x="379044" y="271970"/>
                  </a:lnTo>
                  <a:lnTo>
                    <a:pt x="390232" y="235343"/>
                  </a:lnTo>
                  <a:lnTo>
                    <a:pt x="394042" y="196811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262454" y="1017384"/>
            <a:ext cx="610235" cy="610235"/>
            <a:chOff x="6262454" y="1017384"/>
            <a:chExt cx="610235" cy="610235"/>
          </a:xfrm>
        </p:grpSpPr>
        <p:sp>
          <p:nvSpPr>
            <p:cNvPr id="12" name="object 12"/>
            <p:cNvSpPr/>
            <p:nvPr/>
          </p:nvSpPr>
          <p:spPr>
            <a:xfrm>
              <a:off x="6267217" y="1022146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70702" y="1125418"/>
              <a:ext cx="393700" cy="394335"/>
            </a:xfrm>
            <a:custGeom>
              <a:avLst/>
              <a:gdLst/>
              <a:ahLst/>
              <a:cxnLst/>
              <a:rect l="l" t="t" r="r" b="b"/>
              <a:pathLst>
                <a:path w="393700" h="394334">
                  <a:moveTo>
                    <a:pt x="196814" y="394064"/>
                  </a:moveTo>
                  <a:lnTo>
                    <a:pt x="188186" y="394064"/>
                  </a:lnTo>
                  <a:lnTo>
                    <a:pt x="185177" y="393629"/>
                  </a:lnTo>
                  <a:lnTo>
                    <a:pt x="182132" y="391055"/>
                  </a:lnTo>
                  <a:lnTo>
                    <a:pt x="182132" y="259821"/>
                  </a:lnTo>
                  <a:lnTo>
                    <a:pt x="185612" y="257247"/>
                  </a:lnTo>
                  <a:lnTo>
                    <a:pt x="274068" y="257247"/>
                  </a:lnTo>
                  <a:lnTo>
                    <a:pt x="274068" y="211497"/>
                  </a:lnTo>
                  <a:lnTo>
                    <a:pt x="239991" y="211497"/>
                  </a:lnTo>
                  <a:lnTo>
                    <a:pt x="237381" y="208053"/>
                  </a:lnTo>
                  <a:lnTo>
                    <a:pt x="237381" y="201128"/>
                  </a:lnTo>
                  <a:lnTo>
                    <a:pt x="240426" y="198554"/>
                  </a:lnTo>
                  <a:lnTo>
                    <a:pt x="283566" y="198554"/>
                  </a:lnTo>
                  <a:lnTo>
                    <a:pt x="286612" y="201563"/>
                  </a:lnTo>
                  <a:lnTo>
                    <a:pt x="286612" y="266310"/>
                  </a:lnTo>
                  <a:lnTo>
                    <a:pt x="283131" y="268884"/>
                  </a:lnTo>
                  <a:lnTo>
                    <a:pt x="194675" y="268884"/>
                  </a:lnTo>
                  <a:lnTo>
                    <a:pt x="194675" y="380687"/>
                  </a:lnTo>
                  <a:lnTo>
                    <a:pt x="196814" y="380687"/>
                  </a:lnTo>
                  <a:lnTo>
                    <a:pt x="245871" y="374109"/>
                  </a:lnTo>
                  <a:lnTo>
                    <a:pt x="289986" y="355541"/>
                  </a:lnTo>
                  <a:lnTo>
                    <a:pt x="327387" y="326734"/>
                  </a:lnTo>
                  <a:lnTo>
                    <a:pt x="356299" y="289438"/>
                  </a:lnTo>
                  <a:lnTo>
                    <a:pt x="374947" y="245403"/>
                  </a:lnTo>
                  <a:lnTo>
                    <a:pt x="381557" y="196379"/>
                  </a:lnTo>
                  <a:lnTo>
                    <a:pt x="374917" y="147474"/>
                  </a:lnTo>
                  <a:lnTo>
                    <a:pt x="356202" y="103401"/>
                  </a:lnTo>
                  <a:lnTo>
                    <a:pt x="327224" y="65970"/>
                  </a:lnTo>
                  <a:lnTo>
                    <a:pt x="289793" y="36992"/>
                  </a:lnTo>
                  <a:lnTo>
                    <a:pt x="245719" y="18277"/>
                  </a:lnTo>
                  <a:lnTo>
                    <a:pt x="196814" y="11637"/>
                  </a:lnTo>
                  <a:lnTo>
                    <a:pt x="147791" y="18217"/>
                  </a:lnTo>
                  <a:lnTo>
                    <a:pt x="103756" y="36799"/>
                  </a:lnTo>
                  <a:lnTo>
                    <a:pt x="66459" y="65644"/>
                  </a:lnTo>
                  <a:lnTo>
                    <a:pt x="37652" y="103014"/>
                  </a:lnTo>
                  <a:lnTo>
                    <a:pt x="19085" y="147172"/>
                  </a:lnTo>
                  <a:lnTo>
                    <a:pt x="12506" y="196379"/>
                  </a:lnTo>
                  <a:lnTo>
                    <a:pt x="20441" y="249768"/>
                  </a:lnTo>
                  <a:lnTo>
                    <a:pt x="42945" y="297818"/>
                  </a:lnTo>
                  <a:lnTo>
                    <a:pt x="78072" y="337446"/>
                  </a:lnTo>
                  <a:lnTo>
                    <a:pt x="123874" y="365570"/>
                  </a:lnTo>
                  <a:lnTo>
                    <a:pt x="123874" y="268449"/>
                  </a:lnTo>
                  <a:lnTo>
                    <a:pt x="68625" y="268449"/>
                  </a:lnTo>
                  <a:lnTo>
                    <a:pt x="65616" y="265440"/>
                  </a:lnTo>
                  <a:lnTo>
                    <a:pt x="65616" y="199823"/>
                  </a:lnTo>
                  <a:lnTo>
                    <a:pt x="69060" y="197249"/>
                  </a:lnTo>
                  <a:lnTo>
                    <a:pt x="123874" y="197249"/>
                  </a:lnTo>
                  <a:lnTo>
                    <a:pt x="123874" y="195074"/>
                  </a:lnTo>
                  <a:lnTo>
                    <a:pt x="133803" y="151653"/>
                  </a:lnTo>
                  <a:lnTo>
                    <a:pt x="161867" y="114376"/>
                  </a:lnTo>
                  <a:lnTo>
                    <a:pt x="201735" y="89815"/>
                  </a:lnTo>
                  <a:lnTo>
                    <a:pt x="246444" y="81133"/>
                  </a:lnTo>
                  <a:lnTo>
                    <a:pt x="283131" y="81133"/>
                  </a:lnTo>
                  <a:lnTo>
                    <a:pt x="285741" y="84577"/>
                  </a:lnTo>
                  <a:lnTo>
                    <a:pt x="285741" y="149759"/>
                  </a:lnTo>
                  <a:lnTo>
                    <a:pt x="282732" y="152369"/>
                  </a:lnTo>
                  <a:lnTo>
                    <a:pt x="246444" y="152369"/>
                  </a:lnTo>
                  <a:lnTo>
                    <a:pt x="228353" y="154693"/>
                  </a:lnTo>
                  <a:lnTo>
                    <a:pt x="211669" y="162234"/>
                  </a:lnTo>
                  <a:lnTo>
                    <a:pt x="199430" y="175845"/>
                  </a:lnTo>
                  <a:lnTo>
                    <a:pt x="194675" y="196379"/>
                  </a:lnTo>
                  <a:lnTo>
                    <a:pt x="194675" y="198554"/>
                  </a:lnTo>
                  <a:lnTo>
                    <a:pt x="216681" y="198554"/>
                  </a:lnTo>
                  <a:lnTo>
                    <a:pt x="219689" y="201563"/>
                  </a:lnTo>
                  <a:lnTo>
                    <a:pt x="219689" y="208451"/>
                  </a:lnTo>
                  <a:lnTo>
                    <a:pt x="216246" y="211497"/>
                  </a:lnTo>
                  <a:lnTo>
                    <a:pt x="185177" y="211497"/>
                  </a:lnTo>
                  <a:lnTo>
                    <a:pt x="182132" y="208053"/>
                  </a:lnTo>
                  <a:lnTo>
                    <a:pt x="182132" y="196814"/>
                  </a:lnTo>
                  <a:lnTo>
                    <a:pt x="201564" y="155378"/>
                  </a:lnTo>
                  <a:lnTo>
                    <a:pt x="246444" y="141131"/>
                  </a:lnTo>
                  <a:lnTo>
                    <a:pt x="273670" y="141131"/>
                  </a:lnTo>
                  <a:lnTo>
                    <a:pt x="273670" y="95380"/>
                  </a:lnTo>
                  <a:lnTo>
                    <a:pt x="246444" y="95380"/>
                  </a:lnTo>
                  <a:lnTo>
                    <a:pt x="204486" y="103643"/>
                  </a:lnTo>
                  <a:lnTo>
                    <a:pt x="169403" y="125868"/>
                  </a:lnTo>
                  <a:lnTo>
                    <a:pt x="145325" y="158208"/>
                  </a:lnTo>
                  <a:lnTo>
                    <a:pt x="136381" y="196814"/>
                  </a:lnTo>
                  <a:lnTo>
                    <a:pt x="136381" y="208451"/>
                  </a:lnTo>
                  <a:lnTo>
                    <a:pt x="133372" y="211497"/>
                  </a:lnTo>
                  <a:lnTo>
                    <a:pt x="78124" y="211497"/>
                  </a:lnTo>
                  <a:lnTo>
                    <a:pt x="78124" y="257247"/>
                  </a:lnTo>
                  <a:lnTo>
                    <a:pt x="133807" y="257247"/>
                  </a:lnTo>
                  <a:lnTo>
                    <a:pt x="136381" y="260256"/>
                  </a:lnTo>
                  <a:lnTo>
                    <a:pt x="136381" y="378548"/>
                  </a:lnTo>
                  <a:lnTo>
                    <a:pt x="76877" y="353171"/>
                  </a:lnTo>
                  <a:lnTo>
                    <a:pt x="36252" y="310756"/>
                  </a:lnTo>
                  <a:lnTo>
                    <a:pt x="9221" y="256545"/>
                  </a:lnTo>
                  <a:lnTo>
                    <a:pt x="0" y="196814"/>
                  </a:lnTo>
                  <a:lnTo>
                    <a:pt x="3758" y="158272"/>
                  </a:lnTo>
                  <a:lnTo>
                    <a:pt x="14840" y="121595"/>
                  </a:lnTo>
                  <a:lnTo>
                    <a:pt x="32958" y="87671"/>
                  </a:lnTo>
                  <a:lnTo>
                    <a:pt x="57822" y="57387"/>
                  </a:lnTo>
                  <a:lnTo>
                    <a:pt x="87676" y="32759"/>
                  </a:lnTo>
                  <a:lnTo>
                    <a:pt x="121500" y="14772"/>
                  </a:lnTo>
                  <a:lnTo>
                    <a:pt x="158233" y="3746"/>
                  </a:lnTo>
                  <a:lnTo>
                    <a:pt x="196814" y="0"/>
                  </a:lnTo>
                  <a:lnTo>
                    <a:pt x="235357" y="3746"/>
                  </a:lnTo>
                  <a:lnTo>
                    <a:pt x="272034" y="14772"/>
                  </a:lnTo>
                  <a:lnTo>
                    <a:pt x="305958" y="32759"/>
                  </a:lnTo>
                  <a:lnTo>
                    <a:pt x="336241" y="57387"/>
                  </a:lnTo>
                  <a:lnTo>
                    <a:pt x="360869" y="87678"/>
                  </a:lnTo>
                  <a:lnTo>
                    <a:pt x="378856" y="121649"/>
                  </a:lnTo>
                  <a:lnTo>
                    <a:pt x="389883" y="158455"/>
                  </a:lnTo>
                  <a:lnTo>
                    <a:pt x="393629" y="197249"/>
                  </a:lnTo>
                  <a:lnTo>
                    <a:pt x="389883" y="235792"/>
                  </a:lnTo>
                  <a:lnTo>
                    <a:pt x="378856" y="272469"/>
                  </a:lnTo>
                  <a:lnTo>
                    <a:pt x="360869" y="306393"/>
                  </a:lnTo>
                  <a:lnTo>
                    <a:pt x="336241" y="336677"/>
                  </a:lnTo>
                  <a:lnTo>
                    <a:pt x="305958" y="361304"/>
                  </a:lnTo>
                  <a:lnTo>
                    <a:pt x="272034" y="379291"/>
                  </a:lnTo>
                  <a:lnTo>
                    <a:pt x="235357" y="390318"/>
                  </a:lnTo>
                  <a:lnTo>
                    <a:pt x="196814" y="394064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008175" y="856095"/>
            <a:ext cx="768985" cy="771525"/>
            <a:chOff x="7008175" y="856095"/>
            <a:chExt cx="768985" cy="771525"/>
          </a:xfrm>
        </p:grpSpPr>
        <p:sp>
          <p:nvSpPr>
            <p:cNvPr id="15" name="object 15"/>
            <p:cNvSpPr/>
            <p:nvPr/>
          </p:nvSpPr>
          <p:spPr>
            <a:xfrm>
              <a:off x="7012937" y="1022146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16235" y="1125650"/>
              <a:ext cx="394335" cy="393700"/>
            </a:xfrm>
            <a:custGeom>
              <a:avLst/>
              <a:gdLst/>
              <a:ahLst/>
              <a:cxnLst/>
              <a:rect l="l" t="t" r="r" b="b"/>
              <a:pathLst>
                <a:path w="394334" h="393700">
                  <a:moveTo>
                    <a:pt x="196807" y="393615"/>
                  </a:moveTo>
                  <a:lnTo>
                    <a:pt x="158273" y="389862"/>
                  </a:lnTo>
                  <a:lnTo>
                    <a:pt x="121645" y="378788"/>
                  </a:lnTo>
                  <a:lnTo>
                    <a:pt x="87851" y="360673"/>
                  </a:lnTo>
                  <a:lnTo>
                    <a:pt x="57820" y="335794"/>
                  </a:lnTo>
                  <a:lnTo>
                    <a:pt x="33125" y="305763"/>
                  </a:lnTo>
                  <a:lnTo>
                    <a:pt x="14989" y="271969"/>
                  </a:lnTo>
                  <a:lnTo>
                    <a:pt x="3814" y="235342"/>
                  </a:lnTo>
                  <a:lnTo>
                    <a:pt x="0" y="196807"/>
                  </a:lnTo>
                  <a:lnTo>
                    <a:pt x="3814" y="158266"/>
                  </a:lnTo>
                  <a:lnTo>
                    <a:pt x="14989" y="121591"/>
                  </a:lnTo>
                  <a:lnTo>
                    <a:pt x="33125" y="87668"/>
                  </a:lnTo>
                  <a:lnTo>
                    <a:pt x="57820" y="57385"/>
                  </a:lnTo>
                  <a:lnTo>
                    <a:pt x="87851" y="32758"/>
                  </a:lnTo>
                  <a:lnTo>
                    <a:pt x="121645" y="14772"/>
                  </a:lnTo>
                  <a:lnTo>
                    <a:pt x="158273" y="3746"/>
                  </a:lnTo>
                  <a:lnTo>
                    <a:pt x="196807" y="0"/>
                  </a:lnTo>
                  <a:lnTo>
                    <a:pt x="235593" y="3746"/>
                  </a:lnTo>
                  <a:lnTo>
                    <a:pt x="263347" y="12071"/>
                  </a:lnTo>
                  <a:lnTo>
                    <a:pt x="196372" y="12071"/>
                  </a:lnTo>
                  <a:lnTo>
                    <a:pt x="147350" y="18651"/>
                  </a:lnTo>
                  <a:lnTo>
                    <a:pt x="103317" y="37232"/>
                  </a:lnTo>
                  <a:lnTo>
                    <a:pt x="66022" y="66076"/>
                  </a:lnTo>
                  <a:lnTo>
                    <a:pt x="37216" y="103446"/>
                  </a:lnTo>
                  <a:lnTo>
                    <a:pt x="18649" y="147602"/>
                  </a:lnTo>
                  <a:lnTo>
                    <a:pt x="12071" y="196807"/>
                  </a:lnTo>
                  <a:lnTo>
                    <a:pt x="18649" y="245829"/>
                  </a:lnTo>
                  <a:lnTo>
                    <a:pt x="37216" y="289863"/>
                  </a:lnTo>
                  <a:lnTo>
                    <a:pt x="66022" y="327157"/>
                  </a:lnTo>
                  <a:lnTo>
                    <a:pt x="103317" y="355963"/>
                  </a:lnTo>
                  <a:lnTo>
                    <a:pt x="147350" y="374530"/>
                  </a:lnTo>
                  <a:lnTo>
                    <a:pt x="196372" y="381108"/>
                  </a:lnTo>
                  <a:lnTo>
                    <a:pt x="264649" y="381108"/>
                  </a:lnTo>
                  <a:lnTo>
                    <a:pt x="235593" y="389862"/>
                  </a:lnTo>
                  <a:lnTo>
                    <a:pt x="196807" y="393615"/>
                  </a:lnTo>
                  <a:close/>
                </a:path>
                <a:path w="394334" h="393700">
                  <a:moveTo>
                    <a:pt x="264649" y="381108"/>
                  </a:moveTo>
                  <a:lnTo>
                    <a:pt x="196372" y="381108"/>
                  </a:lnTo>
                  <a:lnTo>
                    <a:pt x="245426" y="374530"/>
                  </a:lnTo>
                  <a:lnTo>
                    <a:pt x="289540" y="355963"/>
                  </a:lnTo>
                  <a:lnTo>
                    <a:pt x="326940" y="327157"/>
                  </a:lnTo>
                  <a:lnTo>
                    <a:pt x="355851" y="289863"/>
                  </a:lnTo>
                  <a:lnTo>
                    <a:pt x="374498" y="245829"/>
                  </a:lnTo>
                  <a:lnTo>
                    <a:pt x="381108" y="196807"/>
                  </a:lnTo>
                  <a:lnTo>
                    <a:pt x="374498" y="147602"/>
                  </a:lnTo>
                  <a:lnTo>
                    <a:pt x="355851" y="103446"/>
                  </a:lnTo>
                  <a:lnTo>
                    <a:pt x="326940" y="66076"/>
                  </a:lnTo>
                  <a:lnTo>
                    <a:pt x="289540" y="37232"/>
                  </a:lnTo>
                  <a:lnTo>
                    <a:pt x="245426" y="18651"/>
                  </a:lnTo>
                  <a:lnTo>
                    <a:pt x="196372" y="12071"/>
                  </a:lnTo>
                  <a:lnTo>
                    <a:pt x="263347" y="12071"/>
                  </a:lnTo>
                  <a:lnTo>
                    <a:pt x="306191" y="32758"/>
                  </a:lnTo>
                  <a:lnTo>
                    <a:pt x="336229" y="57385"/>
                  </a:lnTo>
                  <a:lnTo>
                    <a:pt x="360924" y="87668"/>
                  </a:lnTo>
                  <a:lnTo>
                    <a:pt x="379060" y="121591"/>
                  </a:lnTo>
                  <a:lnTo>
                    <a:pt x="390235" y="158266"/>
                  </a:lnTo>
                  <a:lnTo>
                    <a:pt x="394049" y="196807"/>
                  </a:lnTo>
                  <a:lnTo>
                    <a:pt x="390235" y="235342"/>
                  </a:lnTo>
                  <a:lnTo>
                    <a:pt x="379060" y="271969"/>
                  </a:lnTo>
                  <a:lnTo>
                    <a:pt x="360924" y="305763"/>
                  </a:lnTo>
                  <a:lnTo>
                    <a:pt x="336229" y="335794"/>
                  </a:lnTo>
                  <a:lnTo>
                    <a:pt x="306191" y="360673"/>
                  </a:lnTo>
                  <a:lnTo>
                    <a:pt x="272350" y="378788"/>
                  </a:lnTo>
                  <a:lnTo>
                    <a:pt x="264649" y="381108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0042" y="1199892"/>
              <a:ext cx="245129" cy="2451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37336" y="856095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2" y="199816"/>
                  </a:lnTo>
                  <a:lnTo>
                    <a:pt x="0" y="169799"/>
                  </a:lnTo>
                  <a:lnTo>
                    <a:pt x="139782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60825" y="1022143"/>
            <a:ext cx="3644265" cy="1213485"/>
          </a:xfrm>
          <a:custGeom>
            <a:avLst/>
            <a:gdLst/>
            <a:ahLst/>
            <a:cxnLst/>
            <a:rect l="l" t="t" r="r" b="b"/>
            <a:pathLst>
              <a:path w="3644265" h="1213485">
                <a:moveTo>
                  <a:pt x="0" y="0"/>
                </a:moveTo>
                <a:lnTo>
                  <a:pt x="3644099" y="0"/>
                </a:lnTo>
                <a:lnTo>
                  <a:pt x="3644099" y="1213200"/>
                </a:lnTo>
                <a:lnTo>
                  <a:pt x="0" y="1213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21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74500" y="1243808"/>
            <a:ext cx="330898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dirty="0"/>
              <a:t>Thank</a:t>
            </a:r>
            <a:r>
              <a:rPr sz="4900" spc="-25" dirty="0"/>
              <a:t> You</a:t>
            </a:r>
            <a:endParaRPr sz="4900"/>
          </a:p>
        </p:txBody>
      </p:sp>
      <p:sp>
        <p:nvSpPr>
          <p:cNvPr id="21" name="object 21"/>
          <p:cNvSpPr txBox="1"/>
          <p:nvPr/>
        </p:nvSpPr>
        <p:spPr>
          <a:xfrm>
            <a:off x="4929073" y="2704500"/>
            <a:ext cx="3877683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Follow</a:t>
            </a:r>
            <a:endParaRPr sz="1300" dirty="0">
              <a:latin typeface="Open Sans"/>
              <a:cs typeface="Open Sans"/>
            </a:endParaRPr>
          </a:p>
          <a:p>
            <a:pPr marL="12700" marR="5080" algn="ctr">
              <a:lnSpc>
                <a:spcPct val="100000"/>
              </a:lnSpc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The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Catholic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University</a:t>
            </a:r>
            <a:r>
              <a:rPr sz="13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of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America</a:t>
            </a:r>
            <a:r>
              <a:rPr sz="1300" spc="-1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lang="en-US" sz="1300" spc="-5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</a:p>
          <a:p>
            <a:pPr marL="12700" marR="5080" algn="ctr">
              <a:lnSpc>
                <a:spcPct val="100000"/>
              </a:lnSpc>
            </a:pPr>
            <a:r>
              <a:rPr lang="en-US" sz="1300" dirty="0">
                <a:solidFill>
                  <a:srgbClr val="212529"/>
                </a:solidFill>
                <a:latin typeface="Open Sans"/>
                <a:cs typeface="Open Sans"/>
              </a:rPr>
              <a:t>The Center for Academic &amp; Career Success on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Social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Media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and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at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catholic.edu</a:t>
            </a:r>
            <a:endParaRPr sz="1300" dirty="0">
              <a:latin typeface="Open Sans"/>
              <a:cs typeface="Open San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1140" y="3718963"/>
            <a:ext cx="8061959" cy="41275"/>
            <a:chOff x="541140" y="3718963"/>
            <a:chExt cx="8061959" cy="41275"/>
          </a:xfrm>
        </p:grpSpPr>
        <p:sp>
          <p:nvSpPr>
            <p:cNvPr id="23" name="object 23"/>
            <p:cNvSpPr/>
            <p:nvPr/>
          </p:nvSpPr>
          <p:spPr>
            <a:xfrm>
              <a:off x="591209" y="3739587"/>
              <a:ext cx="7961630" cy="0"/>
            </a:xfrm>
            <a:custGeom>
              <a:avLst/>
              <a:gdLst/>
              <a:ahLst/>
              <a:cxnLst/>
              <a:rect l="l" t="t" r="r" b="b"/>
              <a:pathLst>
                <a:path w="7961630">
                  <a:moveTo>
                    <a:pt x="7961581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52790" y="372372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2790" y="372372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0" y="15861"/>
                  </a:moveTo>
                  <a:lnTo>
                    <a:pt x="22653" y="31723"/>
                  </a:lnTo>
                  <a:lnTo>
                    <a:pt x="45306" y="15861"/>
                  </a:lnTo>
                  <a:lnTo>
                    <a:pt x="22653" y="0"/>
                  </a:lnTo>
                  <a:lnTo>
                    <a:pt x="0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5903" y="372372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22653" y="31723"/>
                  </a:moveTo>
                  <a:lnTo>
                    <a:pt x="0" y="15861"/>
                  </a:lnTo>
                  <a:lnTo>
                    <a:pt x="22653" y="0"/>
                  </a:lnTo>
                  <a:lnTo>
                    <a:pt x="45306" y="15861"/>
                  </a:lnTo>
                  <a:lnTo>
                    <a:pt x="22653" y="31723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5903" y="3723725"/>
              <a:ext cx="45720" cy="31750"/>
            </a:xfrm>
            <a:custGeom>
              <a:avLst/>
              <a:gdLst/>
              <a:ahLst/>
              <a:cxnLst/>
              <a:rect l="l" t="t" r="r" b="b"/>
              <a:pathLst>
                <a:path w="45720" h="31750">
                  <a:moveTo>
                    <a:pt x="45306" y="15861"/>
                  </a:moveTo>
                  <a:lnTo>
                    <a:pt x="22653" y="0"/>
                  </a:lnTo>
                  <a:lnTo>
                    <a:pt x="0" y="15861"/>
                  </a:lnTo>
                  <a:lnTo>
                    <a:pt x="22653" y="31723"/>
                  </a:lnTo>
                  <a:lnTo>
                    <a:pt x="45306" y="15861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52377" y="866175"/>
            <a:ext cx="637540" cy="320040"/>
          </a:xfrm>
          <a:custGeom>
            <a:avLst/>
            <a:gdLst/>
            <a:ahLst/>
            <a:cxnLst/>
            <a:rect l="l" t="t" r="r" b="b"/>
            <a:pathLst>
              <a:path w="637540" h="320040">
                <a:moveTo>
                  <a:pt x="0" y="319424"/>
                </a:moveTo>
                <a:lnTo>
                  <a:pt x="0" y="0"/>
                </a:lnTo>
                <a:lnTo>
                  <a:pt x="318599" y="159712"/>
                </a:lnTo>
                <a:lnTo>
                  <a:pt x="0" y="319424"/>
                </a:lnTo>
                <a:close/>
              </a:path>
              <a:path w="637540" h="320040">
                <a:moveTo>
                  <a:pt x="637199" y="319424"/>
                </a:moveTo>
                <a:lnTo>
                  <a:pt x="318599" y="159712"/>
                </a:lnTo>
                <a:lnTo>
                  <a:pt x="637199" y="0"/>
                </a:lnTo>
                <a:lnTo>
                  <a:pt x="637199" y="319424"/>
                </a:lnTo>
                <a:close/>
              </a:path>
            </a:pathLst>
          </a:custGeom>
          <a:solidFill>
            <a:srgbClr val="2125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04300" y="3936051"/>
            <a:ext cx="1691248" cy="1058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537" y="0"/>
            <a:ext cx="3550285" cy="5143500"/>
            <a:chOff x="400537" y="0"/>
            <a:chExt cx="3550285" cy="5143500"/>
          </a:xfrm>
        </p:grpSpPr>
        <p:sp>
          <p:nvSpPr>
            <p:cNvPr id="3" name="object 3"/>
            <p:cNvSpPr/>
            <p:nvPr/>
          </p:nvSpPr>
          <p:spPr>
            <a:xfrm>
              <a:off x="440824" y="0"/>
              <a:ext cx="3510279" cy="5143500"/>
            </a:xfrm>
            <a:custGeom>
              <a:avLst/>
              <a:gdLst/>
              <a:ahLst/>
              <a:cxnLst/>
              <a:rect l="l" t="t" r="r" b="b"/>
              <a:pathLst>
                <a:path w="3510279" h="5143500">
                  <a:moveTo>
                    <a:pt x="1754937" y="2571749"/>
                  </a:moveTo>
                  <a:lnTo>
                    <a:pt x="0" y="0"/>
                  </a:lnTo>
                  <a:lnTo>
                    <a:pt x="3509874" y="0"/>
                  </a:lnTo>
                  <a:lnTo>
                    <a:pt x="1754937" y="2571749"/>
                  </a:lnTo>
                  <a:close/>
                </a:path>
                <a:path w="3510279" h="5143500">
                  <a:moveTo>
                    <a:pt x="3509874" y="5143499"/>
                  </a:moveTo>
                  <a:lnTo>
                    <a:pt x="0" y="5143499"/>
                  </a:lnTo>
                  <a:lnTo>
                    <a:pt x="1754937" y="2571749"/>
                  </a:lnTo>
                  <a:lnTo>
                    <a:pt x="3509874" y="5143499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5299" y="80950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5">
                  <a:moveTo>
                    <a:pt x="0" y="350099"/>
                  </a:moveTo>
                  <a:lnTo>
                    <a:pt x="3196" y="302593"/>
                  </a:lnTo>
                  <a:lnTo>
                    <a:pt x="12505" y="257029"/>
                  </a:lnTo>
                  <a:lnTo>
                    <a:pt x="27512" y="213825"/>
                  </a:lnTo>
                  <a:lnTo>
                    <a:pt x="47798" y="173397"/>
                  </a:lnTo>
                  <a:lnTo>
                    <a:pt x="72947" y="136164"/>
                  </a:lnTo>
                  <a:lnTo>
                    <a:pt x="102541" y="102541"/>
                  </a:lnTo>
                  <a:lnTo>
                    <a:pt x="136164" y="72947"/>
                  </a:lnTo>
                  <a:lnTo>
                    <a:pt x="173397" y="47798"/>
                  </a:lnTo>
                  <a:lnTo>
                    <a:pt x="213825" y="27512"/>
                  </a:lnTo>
                  <a:lnTo>
                    <a:pt x="257029" y="12505"/>
                  </a:lnTo>
                  <a:lnTo>
                    <a:pt x="302593" y="3196"/>
                  </a:lnTo>
                  <a:lnTo>
                    <a:pt x="350099" y="0"/>
                  </a:lnTo>
                  <a:lnTo>
                    <a:pt x="396118" y="3036"/>
                  </a:lnTo>
                  <a:lnTo>
                    <a:pt x="440959" y="11994"/>
                  </a:lnTo>
                  <a:lnTo>
                    <a:pt x="484077" y="26649"/>
                  </a:lnTo>
                  <a:lnTo>
                    <a:pt x="524929" y="46776"/>
                  </a:lnTo>
                  <a:lnTo>
                    <a:pt x="562971" y="72148"/>
                  </a:lnTo>
                  <a:lnTo>
                    <a:pt x="597658" y="102541"/>
                  </a:lnTo>
                  <a:lnTo>
                    <a:pt x="628051" y="137228"/>
                  </a:lnTo>
                  <a:lnTo>
                    <a:pt x="653423" y="175270"/>
                  </a:lnTo>
                  <a:lnTo>
                    <a:pt x="673550" y="216122"/>
                  </a:lnTo>
                  <a:lnTo>
                    <a:pt x="688205" y="259240"/>
                  </a:lnTo>
                  <a:lnTo>
                    <a:pt x="697163" y="304081"/>
                  </a:lnTo>
                  <a:lnTo>
                    <a:pt x="700199" y="350099"/>
                  </a:lnTo>
                  <a:lnTo>
                    <a:pt x="697003" y="397606"/>
                  </a:lnTo>
                  <a:lnTo>
                    <a:pt x="687694" y="443170"/>
                  </a:lnTo>
                  <a:lnTo>
                    <a:pt x="672687" y="486374"/>
                  </a:lnTo>
                  <a:lnTo>
                    <a:pt x="652401" y="526802"/>
                  </a:lnTo>
                  <a:lnTo>
                    <a:pt x="627252" y="564035"/>
                  </a:lnTo>
                  <a:lnTo>
                    <a:pt x="597658" y="597658"/>
                  </a:lnTo>
                  <a:lnTo>
                    <a:pt x="564035" y="627252"/>
                  </a:lnTo>
                  <a:lnTo>
                    <a:pt x="526802" y="652401"/>
                  </a:lnTo>
                  <a:lnTo>
                    <a:pt x="486374" y="672687"/>
                  </a:lnTo>
                  <a:lnTo>
                    <a:pt x="443170" y="687694"/>
                  </a:lnTo>
                  <a:lnTo>
                    <a:pt x="397606" y="697003"/>
                  </a:lnTo>
                  <a:lnTo>
                    <a:pt x="350099" y="700199"/>
                  </a:lnTo>
                  <a:lnTo>
                    <a:pt x="302593" y="697003"/>
                  </a:lnTo>
                  <a:lnTo>
                    <a:pt x="257029" y="687694"/>
                  </a:lnTo>
                  <a:lnTo>
                    <a:pt x="213825" y="672687"/>
                  </a:lnTo>
                  <a:lnTo>
                    <a:pt x="173397" y="652401"/>
                  </a:lnTo>
                  <a:lnTo>
                    <a:pt x="136164" y="627252"/>
                  </a:lnTo>
                  <a:lnTo>
                    <a:pt x="102541" y="597658"/>
                  </a:lnTo>
                  <a:lnTo>
                    <a:pt x="72947" y="564035"/>
                  </a:lnTo>
                  <a:lnTo>
                    <a:pt x="47798" y="526802"/>
                  </a:lnTo>
                  <a:lnTo>
                    <a:pt x="27512" y="486374"/>
                  </a:lnTo>
                  <a:lnTo>
                    <a:pt x="12505" y="443170"/>
                  </a:lnTo>
                  <a:lnTo>
                    <a:pt x="3196" y="397606"/>
                  </a:lnTo>
                  <a:lnTo>
                    <a:pt x="0" y="35009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296603" y="172425"/>
            <a:ext cx="1883410" cy="4798695"/>
            <a:chOff x="5296603" y="172425"/>
            <a:chExt cx="1883410" cy="4798695"/>
          </a:xfrm>
        </p:grpSpPr>
        <p:sp>
          <p:nvSpPr>
            <p:cNvPr id="6" name="object 6"/>
            <p:cNvSpPr/>
            <p:nvPr/>
          </p:nvSpPr>
          <p:spPr>
            <a:xfrm>
              <a:off x="5500149" y="172425"/>
              <a:ext cx="1476375" cy="4798695"/>
            </a:xfrm>
            <a:custGeom>
              <a:avLst/>
              <a:gdLst/>
              <a:ahLst/>
              <a:cxnLst/>
              <a:rect l="l" t="t" r="r" b="b"/>
              <a:pathLst>
                <a:path w="1476375" h="4798695">
                  <a:moveTo>
                    <a:pt x="737974" y="4798674"/>
                  </a:moveTo>
                  <a:lnTo>
                    <a:pt x="0" y="2399337"/>
                  </a:lnTo>
                  <a:lnTo>
                    <a:pt x="737974" y="0"/>
                  </a:lnTo>
                  <a:lnTo>
                    <a:pt x="1475949" y="2399337"/>
                  </a:lnTo>
                  <a:lnTo>
                    <a:pt x="737974" y="4798674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01366" y="628874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5">
                  <a:moveTo>
                    <a:pt x="1873499" y="818099"/>
                  </a:moveTo>
                  <a:lnTo>
                    <a:pt x="0" y="818099"/>
                  </a:lnTo>
                  <a:lnTo>
                    <a:pt x="0" y="0"/>
                  </a:lnTo>
                  <a:lnTo>
                    <a:pt x="1873499" y="0"/>
                  </a:lnTo>
                  <a:lnTo>
                    <a:pt x="1873499" y="8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01366" y="628874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5">
                  <a:moveTo>
                    <a:pt x="0" y="0"/>
                  </a:moveTo>
                  <a:lnTo>
                    <a:pt x="1873499" y="0"/>
                  </a:lnTo>
                  <a:lnTo>
                    <a:pt x="1873499" y="818099"/>
                  </a:lnTo>
                  <a:lnTo>
                    <a:pt x="0" y="818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01373" y="2048725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4">
                  <a:moveTo>
                    <a:pt x="1873500" y="818099"/>
                  </a:moveTo>
                  <a:lnTo>
                    <a:pt x="0" y="818099"/>
                  </a:lnTo>
                  <a:lnTo>
                    <a:pt x="0" y="0"/>
                  </a:lnTo>
                  <a:lnTo>
                    <a:pt x="1873500" y="0"/>
                  </a:lnTo>
                  <a:lnTo>
                    <a:pt x="1873500" y="8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01373" y="2048725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4">
                  <a:moveTo>
                    <a:pt x="0" y="0"/>
                  </a:moveTo>
                  <a:lnTo>
                    <a:pt x="1873500" y="0"/>
                  </a:lnTo>
                  <a:lnTo>
                    <a:pt x="1873500" y="818099"/>
                  </a:lnTo>
                  <a:lnTo>
                    <a:pt x="0" y="818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01373" y="3477724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4">
                  <a:moveTo>
                    <a:pt x="1873500" y="818099"/>
                  </a:moveTo>
                  <a:lnTo>
                    <a:pt x="0" y="818099"/>
                  </a:lnTo>
                  <a:lnTo>
                    <a:pt x="0" y="0"/>
                  </a:lnTo>
                  <a:lnTo>
                    <a:pt x="1873500" y="0"/>
                  </a:lnTo>
                  <a:lnTo>
                    <a:pt x="1873500" y="8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01373" y="3477724"/>
              <a:ext cx="1873885" cy="818515"/>
            </a:xfrm>
            <a:custGeom>
              <a:avLst/>
              <a:gdLst/>
              <a:ahLst/>
              <a:cxnLst/>
              <a:rect l="l" t="t" r="r" b="b"/>
              <a:pathLst>
                <a:path w="1873884" h="818514">
                  <a:moveTo>
                    <a:pt x="0" y="0"/>
                  </a:moveTo>
                  <a:lnTo>
                    <a:pt x="1873500" y="0"/>
                  </a:lnTo>
                  <a:lnTo>
                    <a:pt x="1873500" y="818099"/>
                  </a:lnTo>
                  <a:lnTo>
                    <a:pt x="0" y="818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01366" y="628874"/>
            <a:ext cx="1873885" cy="588645"/>
          </a:xfrm>
          <a:prstGeom prst="rect">
            <a:avLst/>
          </a:prstGeom>
          <a:solidFill>
            <a:srgbClr val="FFFFFF"/>
          </a:solidFill>
          <a:ln w="9524">
            <a:solidFill>
              <a:srgbClr val="212529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95300">
              <a:lnSpc>
                <a:spcPct val="100000"/>
              </a:lnSpc>
              <a:spcBef>
                <a:spcPts val="220"/>
              </a:spcBef>
            </a:pPr>
            <a:r>
              <a:rPr sz="3400" spc="-25" dirty="0"/>
              <a:t>85%</a:t>
            </a:r>
            <a:endParaRPr sz="3400"/>
          </a:p>
        </p:txBody>
      </p:sp>
      <p:sp>
        <p:nvSpPr>
          <p:cNvPr id="14" name="object 14"/>
          <p:cNvSpPr txBox="1"/>
          <p:nvPr/>
        </p:nvSpPr>
        <p:spPr>
          <a:xfrm>
            <a:off x="5301373" y="2048724"/>
            <a:ext cx="1873885" cy="593725"/>
          </a:xfrm>
          <a:prstGeom prst="rect">
            <a:avLst/>
          </a:prstGeom>
          <a:solidFill>
            <a:srgbClr val="FFFFFF"/>
          </a:solidFill>
          <a:ln w="9524">
            <a:solidFill>
              <a:srgbClr val="212529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495300">
              <a:lnSpc>
                <a:spcPct val="100000"/>
              </a:lnSpc>
              <a:spcBef>
                <a:spcPts val="275"/>
              </a:spcBef>
            </a:pPr>
            <a:r>
              <a:rPr sz="3400" b="1" spc="-25" dirty="0">
                <a:solidFill>
                  <a:srgbClr val="009DDE"/>
                </a:solidFill>
                <a:latin typeface="Open Sans"/>
                <a:cs typeface="Open Sans"/>
              </a:rPr>
              <a:t>70%</a:t>
            </a:r>
            <a:endParaRPr sz="34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01373" y="3477724"/>
            <a:ext cx="1873885" cy="590550"/>
          </a:xfrm>
          <a:prstGeom prst="rect">
            <a:avLst/>
          </a:prstGeom>
          <a:solidFill>
            <a:srgbClr val="FFFFFF"/>
          </a:solidFill>
          <a:ln w="9524">
            <a:solidFill>
              <a:srgbClr val="212529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3400" b="1" spc="-25" dirty="0">
                <a:solidFill>
                  <a:srgbClr val="990000"/>
                </a:solidFill>
                <a:latin typeface="Open Sans"/>
                <a:cs typeface="Open Sans"/>
              </a:rPr>
              <a:t>#1</a:t>
            </a:r>
            <a:endParaRPr sz="3400">
              <a:latin typeface="Open Sans"/>
              <a:cs typeface="Open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11623" y="700037"/>
            <a:ext cx="2984500" cy="4229735"/>
            <a:chOff x="611623" y="700037"/>
            <a:chExt cx="2984500" cy="4229735"/>
          </a:xfrm>
        </p:grpSpPr>
        <p:sp>
          <p:nvSpPr>
            <p:cNvPr id="17" name="object 17"/>
            <p:cNvSpPr/>
            <p:nvPr/>
          </p:nvSpPr>
          <p:spPr>
            <a:xfrm>
              <a:off x="759676" y="704800"/>
              <a:ext cx="2831465" cy="4066540"/>
            </a:xfrm>
            <a:custGeom>
              <a:avLst/>
              <a:gdLst/>
              <a:ahLst/>
              <a:cxnLst/>
              <a:rect l="l" t="t" r="r" b="b"/>
              <a:pathLst>
                <a:path w="2831465" h="4066540">
                  <a:moveTo>
                    <a:pt x="1415573" y="0"/>
                  </a:moveTo>
                  <a:lnTo>
                    <a:pt x="1466665" y="921"/>
                  </a:lnTo>
                  <a:lnTo>
                    <a:pt x="1517522" y="3672"/>
                  </a:lnTo>
                  <a:lnTo>
                    <a:pt x="1568098" y="8236"/>
                  </a:lnTo>
                  <a:lnTo>
                    <a:pt x="1618351" y="14593"/>
                  </a:lnTo>
                  <a:lnTo>
                    <a:pt x="1668234" y="22725"/>
                  </a:lnTo>
                  <a:lnTo>
                    <a:pt x="1717703" y="32613"/>
                  </a:lnTo>
                  <a:lnTo>
                    <a:pt x="1766714" y="44239"/>
                  </a:lnTo>
                  <a:lnTo>
                    <a:pt x="1815222" y="57584"/>
                  </a:lnTo>
                  <a:lnTo>
                    <a:pt x="1863182" y="72630"/>
                  </a:lnTo>
                  <a:lnTo>
                    <a:pt x="1910550" y="89359"/>
                  </a:lnTo>
                  <a:lnTo>
                    <a:pt x="1957281" y="107752"/>
                  </a:lnTo>
                  <a:lnTo>
                    <a:pt x="2003330" y="127790"/>
                  </a:lnTo>
                  <a:lnTo>
                    <a:pt x="2048653" y="149455"/>
                  </a:lnTo>
                  <a:lnTo>
                    <a:pt x="2093205" y="172729"/>
                  </a:lnTo>
                  <a:lnTo>
                    <a:pt x="2136942" y="197592"/>
                  </a:lnTo>
                  <a:lnTo>
                    <a:pt x="2179819" y="224027"/>
                  </a:lnTo>
                  <a:lnTo>
                    <a:pt x="2221791" y="252016"/>
                  </a:lnTo>
                  <a:lnTo>
                    <a:pt x="2262814" y="281538"/>
                  </a:lnTo>
                  <a:lnTo>
                    <a:pt x="2302842" y="312577"/>
                  </a:lnTo>
                  <a:lnTo>
                    <a:pt x="2341832" y="345113"/>
                  </a:lnTo>
                  <a:lnTo>
                    <a:pt x="2379739" y="379129"/>
                  </a:lnTo>
                  <a:lnTo>
                    <a:pt x="2416518" y="414604"/>
                  </a:lnTo>
                  <a:lnTo>
                    <a:pt x="2451994" y="451383"/>
                  </a:lnTo>
                  <a:lnTo>
                    <a:pt x="2486009" y="489290"/>
                  </a:lnTo>
                  <a:lnTo>
                    <a:pt x="2518546" y="528280"/>
                  </a:lnTo>
                  <a:lnTo>
                    <a:pt x="2549584" y="568309"/>
                  </a:lnTo>
                  <a:lnTo>
                    <a:pt x="2579107" y="609332"/>
                  </a:lnTo>
                  <a:lnTo>
                    <a:pt x="2607095" y="651304"/>
                  </a:lnTo>
                  <a:lnTo>
                    <a:pt x="2633530" y="694180"/>
                  </a:lnTo>
                  <a:lnTo>
                    <a:pt x="2658394" y="737917"/>
                  </a:lnTo>
                  <a:lnTo>
                    <a:pt x="2681667" y="782469"/>
                  </a:lnTo>
                  <a:lnTo>
                    <a:pt x="2703333" y="827793"/>
                  </a:lnTo>
                  <a:lnTo>
                    <a:pt x="2723371" y="873842"/>
                  </a:lnTo>
                  <a:lnTo>
                    <a:pt x="2741763" y="920573"/>
                  </a:lnTo>
                  <a:lnTo>
                    <a:pt x="2758492" y="967941"/>
                  </a:lnTo>
                  <a:lnTo>
                    <a:pt x="2773538" y="1015901"/>
                  </a:lnTo>
                  <a:lnTo>
                    <a:pt x="2786884" y="1064409"/>
                  </a:lnTo>
                  <a:lnTo>
                    <a:pt x="2798510" y="1113420"/>
                  </a:lnTo>
                  <a:lnTo>
                    <a:pt x="2808398" y="1162889"/>
                  </a:lnTo>
                  <a:lnTo>
                    <a:pt x="2816530" y="1212772"/>
                  </a:lnTo>
                  <a:lnTo>
                    <a:pt x="2822887" y="1263024"/>
                  </a:lnTo>
                  <a:lnTo>
                    <a:pt x="2827450" y="1313601"/>
                  </a:lnTo>
                  <a:lnTo>
                    <a:pt x="2830202" y="1364458"/>
                  </a:lnTo>
                  <a:lnTo>
                    <a:pt x="2831123" y="1415549"/>
                  </a:lnTo>
                  <a:lnTo>
                    <a:pt x="2831123" y="4065899"/>
                  </a:lnTo>
                  <a:lnTo>
                    <a:pt x="23" y="4065899"/>
                  </a:lnTo>
                  <a:lnTo>
                    <a:pt x="23" y="1415549"/>
                  </a:lnTo>
                  <a:lnTo>
                    <a:pt x="844" y="1366885"/>
                  </a:lnTo>
                  <a:lnTo>
                    <a:pt x="3289" y="1318632"/>
                  </a:lnTo>
                  <a:lnTo>
                    <a:pt x="7331" y="1270818"/>
                  </a:lnTo>
                  <a:lnTo>
                    <a:pt x="12945" y="1223468"/>
                  </a:lnTo>
                  <a:lnTo>
                    <a:pt x="20104" y="1176609"/>
                  </a:lnTo>
                  <a:lnTo>
                    <a:pt x="28782" y="1130267"/>
                  </a:lnTo>
                  <a:lnTo>
                    <a:pt x="38952" y="1084469"/>
                  </a:lnTo>
                  <a:lnTo>
                    <a:pt x="50588" y="1039240"/>
                  </a:lnTo>
                  <a:lnTo>
                    <a:pt x="63663" y="994608"/>
                  </a:lnTo>
                  <a:lnTo>
                    <a:pt x="78152" y="950599"/>
                  </a:lnTo>
                  <a:lnTo>
                    <a:pt x="94028" y="907239"/>
                  </a:lnTo>
                  <a:lnTo>
                    <a:pt x="111264" y="864554"/>
                  </a:lnTo>
                  <a:lnTo>
                    <a:pt x="129834" y="822570"/>
                  </a:lnTo>
                  <a:lnTo>
                    <a:pt x="149713" y="781315"/>
                  </a:lnTo>
                  <a:lnTo>
                    <a:pt x="170872" y="740814"/>
                  </a:lnTo>
                  <a:lnTo>
                    <a:pt x="193287" y="701094"/>
                  </a:lnTo>
                  <a:lnTo>
                    <a:pt x="216931" y="662181"/>
                  </a:lnTo>
                  <a:lnTo>
                    <a:pt x="241777" y="624102"/>
                  </a:lnTo>
                  <a:lnTo>
                    <a:pt x="267799" y="586882"/>
                  </a:lnTo>
                  <a:lnTo>
                    <a:pt x="294971" y="550549"/>
                  </a:lnTo>
                  <a:lnTo>
                    <a:pt x="323266" y="515128"/>
                  </a:lnTo>
                  <a:lnTo>
                    <a:pt x="352658" y="480646"/>
                  </a:lnTo>
                  <a:lnTo>
                    <a:pt x="383121" y="447130"/>
                  </a:lnTo>
                  <a:lnTo>
                    <a:pt x="414628" y="414604"/>
                  </a:lnTo>
                  <a:lnTo>
                    <a:pt x="447153" y="383097"/>
                  </a:lnTo>
                  <a:lnTo>
                    <a:pt x="480670" y="352634"/>
                  </a:lnTo>
                  <a:lnTo>
                    <a:pt x="515152" y="323242"/>
                  </a:lnTo>
                  <a:lnTo>
                    <a:pt x="550573" y="294947"/>
                  </a:lnTo>
                  <a:lnTo>
                    <a:pt x="586906" y="267775"/>
                  </a:lnTo>
                  <a:lnTo>
                    <a:pt x="624126" y="241753"/>
                  </a:lnTo>
                  <a:lnTo>
                    <a:pt x="662205" y="216907"/>
                  </a:lnTo>
                  <a:lnTo>
                    <a:pt x="701118" y="193264"/>
                  </a:lnTo>
                  <a:lnTo>
                    <a:pt x="740838" y="170849"/>
                  </a:lnTo>
                  <a:lnTo>
                    <a:pt x="781339" y="149689"/>
                  </a:lnTo>
                  <a:lnTo>
                    <a:pt x="822594" y="129811"/>
                  </a:lnTo>
                  <a:lnTo>
                    <a:pt x="864577" y="111240"/>
                  </a:lnTo>
                  <a:lnTo>
                    <a:pt x="907262" y="94004"/>
                  </a:lnTo>
                  <a:lnTo>
                    <a:pt x="950622" y="78129"/>
                  </a:lnTo>
                  <a:lnTo>
                    <a:pt x="994632" y="63640"/>
                  </a:lnTo>
                  <a:lnTo>
                    <a:pt x="1039264" y="50564"/>
                  </a:lnTo>
                  <a:lnTo>
                    <a:pt x="1084492" y="38928"/>
                  </a:lnTo>
                  <a:lnTo>
                    <a:pt x="1130290" y="28758"/>
                  </a:lnTo>
                  <a:lnTo>
                    <a:pt x="1176632" y="20081"/>
                  </a:lnTo>
                  <a:lnTo>
                    <a:pt x="1223491" y="12922"/>
                  </a:lnTo>
                  <a:lnTo>
                    <a:pt x="1270841" y="7308"/>
                  </a:lnTo>
                  <a:lnTo>
                    <a:pt x="1318656" y="3265"/>
                  </a:lnTo>
                  <a:lnTo>
                    <a:pt x="1366909" y="820"/>
                  </a:lnTo>
                  <a:lnTo>
                    <a:pt x="1415573" y="0"/>
                  </a:lnTo>
                  <a:close/>
                </a:path>
              </a:pathLst>
            </a:custGeom>
            <a:ln w="9524">
              <a:solidFill>
                <a:srgbClr val="002D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789" y="838735"/>
              <a:ext cx="2565321" cy="381122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11623" y="4611149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69" h="318770">
                  <a:moveTo>
                    <a:pt x="159299" y="318599"/>
                  </a:moveTo>
                  <a:lnTo>
                    <a:pt x="131139" y="187460"/>
                  </a:lnTo>
                  <a:lnTo>
                    <a:pt x="0" y="159299"/>
                  </a:lnTo>
                  <a:lnTo>
                    <a:pt x="131139" y="131139"/>
                  </a:lnTo>
                  <a:lnTo>
                    <a:pt x="159299" y="0"/>
                  </a:lnTo>
                  <a:lnTo>
                    <a:pt x="187460" y="131139"/>
                  </a:lnTo>
                  <a:lnTo>
                    <a:pt x="318599" y="159299"/>
                  </a:lnTo>
                  <a:lnTo>
                    <a:pt x="187460" y="187460"/>
                  </a:lnTo>
                  <a:lnTo>
                    <a:pt x="159299" y="318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632104" y="1212387"/>
            <a:ext cx="3212465" cy="456565"/>
            <a:chOff x="4632104" y="1212387"/>
            <a:chExt cx="3212465" cy="456565"/>
          </a:xfrm>
        </p:grpSpPr>
        <p:sp>
          <p:nvSpPr>
            <p:cNvPr id="21" name="object 21"/>
            <p:cNvSpPr/>
            <p:nvPr/>
          </p:nvSpPr>
          <p:spPr>
            <a:xfrm>
              <a:off x="4636866" y="1217150"/>
              <a:ext cx="3202940" cy="447040"/>
            </a:xfrm>
            <a:custGeom>
              <a:avLst/>
              <a:gdLst/>
              <a:ahLst/>
              <a:cxnLst/>
              <a:rect l="l" t="t" r="r" b="b"/>
              <a:pathLst>
                <a:path w="3202940" h="447039">
                  <a:moveTo>
                    <a:pt x="3202499" y="446999"/>
                  </a:moveTo>
                  <a:lnTo>
                    <a:pt x="0" y="446999"/>
                  </a:lnTo>
                  <a:lnTo>
                    <a:pt x="0" y="0"/>
                  </a:lnTo>
                  <a:lnTo>
                    <a:pt x="3202499" y="0"/>
                  </a:lnTo>
                  <a:lnTo>
                    <a:pt x="3202499" y="44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36866" y="1217150"/>
              <a:ext cx="3202940" cy="447040"/>
            </a:xfrm>
            <a:custGeom>
              <a:avLst/>
              <a:gdLst/>
              <a:ahLst/>
              <a:cxnLst/>
              <a:rect l="l" t="t" r="r" b="b"/>
              <a:pathLst>
                <a:path w="3202940" h="447039">
                  <a:moveTo>
                    <a:pt x="0" y="0"/>
                  </a:moveTo>
                  <a:lnTo>
                    <a:pt x="3202499" y="0"/>
                  </a:lnTo>
                  <a:lnTo>
                    <a:pt x="3202499" y="446999"/>
                  </a:lnTo>
                  <a:lnTo>
                    <a:pt x="0" y="446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824784" y="1322285"/>
            <a:ext cx="282384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of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jobs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ﬁlled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through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networking</a:t>
            </a:r>
            <a:endParaRPr sz="1300">
              <a:latin typeface="Open Sans"/>
              <a:cs typeface="Open San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32104" y="2637587"/>
            <a:ext cx="3212465" cy="457200"/>
            <a:chOff x="4632104" y="2637587"/>
            <a:chExt cx="3212465" cy="457200"/>
          </a:xfrm>
        </p:grpSpPr>
        <p:sp>
          <p:nvSpPr>
            <p:cNvPr id="25" name="object 25"/>
            <p:cNvSpPr/>
            <p:nvPr/>
          </p:nvSpPr>
          <p:spPr>
            <a:xfrm>
              <a:off x="4636866" y="2642349"/>
              <a:ext cx="3202940" cy="447675"/>
            </a:xfrm>
            <a:custGeom>
              <a:avLst/>
              <a:gdLst/>
              <a:ahLst/>
              <a:cxnLst/>
              <a:rect l="l" t="t" r="r" b="b"/>
              <a:pathLst>
                <a:path w="3202940" h="447675">
                  <a:moveTo>
                    <a:pt x="3202499" y="447599"/>
                  </a:moveTo>
                  <a:lnTo>
                    <a:pt x="0" y="447599"/>
                  </a:lnTo>
                  <a:lnTo>
                    <a:pt x="0" y="0"/>
                  </a:lnTo>
                  <a:lnTo>
                    <a:pt x="3202499" y="0"/>
                  </a:lnTo>
                  <a:lnTo>
                    <a:pt x="3202499" y="447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36866" y="2642349"/>
              <a:ext cx="3202940" cy="447675"/>
            </a:xfrm>
            <a:custGeom>
              <a:avLst/>
              <a:gdLst/>
              <a:ahLst/>
              <a:cxnLst/>
              <a:rect l="l" t="t" r="r" b="b"/>
              <a:pathLst>
                <a:path w="3202940" h="447675">
                  <a:moveTo>
                    <a:pt x="0" y="0"/>
                  </a:moveTo>
                  <a:lnTo>
                    <a:pt x="3202499" y="0"/>
                  </a:lnTo>
                  <a:lnTo>
                    <a:pt x="3202499" y="447599"/>
                  </a:lnTo>
                  <a:lnTo>
                    <a:pt x="0" y="447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861373" y="2747786"/>
            <a:ext cx="27501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of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jobs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never</a:t>
            </a:r>
            <a:r>
              <a:rPr sz="13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published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publicly</a:t>
            </a:r>
            <a:endParaRPr sz="1300">
              <a:latin typeface="Open Sans"/>
              <a:cs typeface="Open San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32104" y="4063037"/>
            <a:ext cx="3212465" cy="457200"/>
            <a:chOff x="4632104" y="4063037"/>
            <a:chExt cx="3212465" cy="457200"/>
          </a:xfrm>
        </p:grpSpPr>
        <p:sp>
          <p:nvSpPr>
            <p:cNvPr id="29" name="object 29"/>
            <p:cNvSpPr/>
            <p:nvPr/>
          </p:nvSpPr>
          <p:spPr>
            <a:xfrm>
              <a:off x="4636866" y="4067800"/>
              <a:ext cx="3202940" cy="447675"/>
            </a:xfrm>
            <a:custGeom>
              <a:avLst/>
              <a:gdLst/>
              <a:ahLst/>
              <a:cxnLst/>
              <a:rect l="l" t="t" r="r" b="b"/>
              <a:pathLst>
                <a:path w="3202940" h="447675">
                  <a:moveTo>
                    <a:pt x="3202499" y="447599"/>
                  </a:moveTo>
                  <a:lnTo>
                    <a:pt x="0" y="447599"/>
                  </a:lnTo>
                  <a:lnTo>
                    <a:pt x="0" y="0"/>
                  </a:lnTo>
                  <a:lnTo>
                    <a:pt x="3202499" y="0"/>
                  </a:lnTo>
                  <a:lnTo>
                    <a:pt x="3202499" y="447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36866" y="4067800"/>
              <a:ext cx="3202940" cy="447675"/>
            </a:xfrm>
            <a:custGeom>
              <a:avLst/>
              <a:gdLst/>
              <a:ahLst/>
              <a:cxnLst/>
              <a:rect l="l" t="t" r="r" b="b"/>
              <a:pathLst>
                <a:path w="3202940" h="447675">
                  <a:moveTo>
                    <a:pt x="0" y="0"/>
                  </a:moveTo>
                  <a:lnTo>
                    <a:pt x="3202499" y="0"/>
                  </a:lnTo>
                  <a:lnTo>
                    <a:pt x="3202499" y="447599"/>
                  </a:lnTo>
                  <a:lnTo>
                    <a:pt x="0" y="447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945711" y="4074175"/>
            <a:ext cx="25831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0" marR="5080" indent="-553085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way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companies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recruit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is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through employee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referrals</a:t>
            </a:r>
            <a:endParaRPr sz="1300">
              <a:latin typeface="Open Sans"/>
              <a:cs typeface="Open San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081112" y="76193"/>
            <a:ext cx="2781300" cy="5036185"/>
            <a:chOff x="6081112" y="76193"/>
            <a:chExt cx="2781300" cy="5036185"/>
          </a:xfrm>
        </p:grpSpPr>
        <p:sp>
          <p:nvSpPr>
            <p:cNvPr id="33" name="object 33"/>
            <p:cNvSpPr/>
            <p:nvPr/>
          </p:nvSpPr>
          <p:spPr>
            <a:xfrm>
              <a:off x="6085875" y="8095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3" y="125335"/>
                  </a:lnTo>
                  <a:lnTo>
                    <a:pt x="304499" y="152250"/>
                  </a:lnTo>
                  <a:lnTo>
                    <a:pt x="179163" y="179164"/>
                  </a:lnTo>
                  <a:lnTo>
                    <a:pt x="152249" y="304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85875" y="8095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304499" y="152250"/>
                  </a:moveTo>
                  <a:lnTo>
                    <a:pt x="179163" y="179164"/>
                  </a:lnTo>
                  <a:lnTo>
                    <a:pt x="152249" y="304500"/>
                  </a:ln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3" y="125335"/>
                  </a:lnTo>
                  <a:lnTo>
                    <a:pt x="304499" y="15225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85875" y="480305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499"/>
                  </a:moveTo>
                  <a:lnTo>
                    <a:pt x="125335" y="179164"/>
                  </a:lnTo>
                  <a:lnTo>
                    <a:pt x="0" y="152249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3" y="125335"/>
                  </a:lnTo>
                  <a:lnTo>
                    <a:pt x="304499" y="152249"/>
                  </a:lnTo>
                  <a:lnTo>
                    <a:pt x="179163" y="179164"/>
                  </a:lnTo>
                  <a:lnTo>
                    <a:pt x="152249" y="304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85875" y="480305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304499" y="152249"/>
                  </a:moveTo>
                  <a:lnTo>
                    <a:pt x="179163" y="179164"/>
                  </a:lnTo>
                  <a:lnTo>
                    <a:pt x="152249" y="304499"/>
                  </a:lnTo>
                  <a:lnTo>
                    <a:pt x="125335" y="179164"/>
                  </a:lnTo>
                  <a:lnTo>
                    <a:pt x="0" y="152249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3" y="125335"/>
                  </a:lnTo>
                  <a:lnTo>
                    <a:pt x="304499" y="15224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800" y="347471"/>
              <a:ext cx="1318522" cy="825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8499" y="3647149"/>
            <a:ext cx="3885565" cy="1501140"/>
            <a:chOff x="5258499" y="3647149"/>
            <a:chExt cx="3885565" cy="1501140"/>
          </a:xfrm>
        </p:grpSpPr>
        <p:sp>
          <p:nvSpPr>
            <p:cNvPr id="3" name="object 3"/>
            <p:cNvSpPr/>
            <p:nvPr/>
          </p:nvSpPr>
          <p:spPr>
            <a:xfrm>
              <a:off x="6039721" y="3844149"/>
              <a:ext cx="3104515" cy="1299845"/>
            </a:xfrm>
            <a:custGeom>
              <a:avLst/>
              <a:gdLst/>
              <a:ahLst/>
              <a:cxnLst/>
              <a:rect l="l" t="t" r="r" b="b"/>
              <a:pathLst>
                <a:path w="3104515" h="1299845">
                  <a:moveTo>
                    <a:pt x="697228" y="0"/>
                  </a:moveTo>
                  <a:lnTo>
                    <a:pt x="3104278" y="0"/>
                  </a:lnTo>
                </a:path>
                <a:path w="3104515" h="1299845">
                  <a:moveTo>
                    <a:pt x="0" y="1299349"/>
                  </a:moveTo>
                  <a:lnTo>
                    <a:pt x="28" y="697199"/>
                  </a:lnTo>
                  <a:lnTo>
                    <a:pt x="1636" y="649465"/>
                  </a:lnTo>
                  <a:lnTo>
                    <a:pt x="6392" y="602594"/>
                  </a:lnTo>
                  <a:lnTo>
                    <a:pt x="14192" y="556689"/>
                  </a:lnTo>
                  <a:lnTo>
                    <a:pt x="24932" y="511856"/>
                  </a:lnTo>
                  <a:lnTo>
                    <a:pt x="38509" y="468198"/>
                  </a:lnTo>
                  <a:lnTo>
                    <a:pt x="54817" y="425818"/>
                  </a:lnTo>
                  <a:lnTo>
                    <a:pt x="73754" y="384820"/>
                  </a:lnTo>
                  <a:lnTo>
                    <a:pt x="95216" y="345309"/>
                  </a:lnTo>
                  <a:lnTo>
                    <a:pt x="119099" y="307388"/>
                  </a:lnTo>
                  <a:lnTo>
                    <a:pt x="145298" y="271161"/>
                  </a:lnTo>
                  <a:lnTo>
                    <a:pt x="173711" y="236732"/>
                  </a:lnTo>
                  <a:lnTo>
                    <a:pt x="204233" y="204205"/>
                  </a:lnTo>
                  <a:lnTo>
                    <a:pt x="236761" y="173683"/>
                  </a:lnTo>
                  <a:lnTo>
                    <a:pt x="271190" y="145270"/>
                  </a:lnTo>
                  <a:lnTo>
                    <a:pt x="307417" y="119070"/>
                  </a:lnTo>
                  <a:lnTo>
                    <a:pt x="345338" y="95188"/>
                  </a:lnTo>
                  <a:lnTo>
                    <a:pt x="384849" y="73726"/>
                  </a:lnTo>
                  <a:lnTo>
                    <a:pt x="425846" y="54789"/>
                  </a:lnTo>
                  <a:lnTo>
                    <a:pt x="468226" y="38480"/>
                  </a:lnTo>
                  <a:lnTo>
                    <a:pt x="511884" y="24904"/>
                  </a:lnTo>
                  <a:lnTo>
                    <a:pt x="556718" y="14164"/>
                  </a:lnTo>
                  <a:lnTo>
                    <a:pt x="602622" y="6364"/>
                  </a:lnTo>
                  <a:lnTo>
                    <a:pt x="649493" y="1608"/>
                  </a:lnTo>
                  <a:lnTo>
                    <a:pt x="697228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58499" y="4438874"/>
              <a:ext cx="1549400" cy="374650"/>
            </a:xfrm>
            <a:custGeom>
              <a:avLst/>
              <a:gdLst/>
              <a:ahLst/>
              <a:cxnLst/>
              <a:rect l="l" t="t" r="r" b="b"/>
              <a:pathLst>
                <a:path w="1549400" h="374650">
                  <a:moveTo>
                    <a:pt x="774437" y="374549"/>
                  </a:moveTo>
                  <a:lnTo>
                    <a:pt x="0" y="187274"/>
                  </a:lnTo>
                  <a:lnTo>
                    <a:pt x="774437" y="0"/>
                  </a:lnTo>
                  <a:lnTo>
                    <a:pt x="1548874" y="187274"/>
                  </a:lnTo>
                  <a:lnTo>
                    <a:pt x="774437" y="374549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07374" y="3676240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9875" y="3651911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298450" h="374650">
                  <a:moveTo>
                    <a:pt x="149012" y="374549"/>
                  </a:moveTo>
                  <a:lnTo>
                    <a:pt x="0" y="187274"/>
                  </a:lnTo>
                  <a:lnTo>
                    <a:pt x="149012" y="0"/>
                  </a:lnTo>
                  <a:lnTo>
                    <a:pt x="298024" y="187274"/>
                  </a:lnTo>
                  <a:lnTo>
                    <a:pt x="149012" y="374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89875" y="3651911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298450" h="374650">
                  <a:moveTo>
                    <a:pt x="149012" y="374549"/>
                  </a:moveTo>
                  <a:lnTo>
                    <a:pt x="0" y="187274"/>
                  </a:lnTo>
                  <a:lnTo>
                    <a:pt x="149012" y="0"/>
                  </a:lnTo>
                  <a:lnTo>
                    <a:pt x="298024" y="187274"/>
                  </a:lnTo>
                  <a:lnTo>
                    <a:pt x="149012" y="37454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4762" y="51370"/>
            <a:ext cx="349250" cy="1210945"/>
            <a:chOff x="-4762" y="51370"/>
            <a:chExt cx="349250" cy="1210945"/>
          </a:xfrm>
        </p:grpSpPr>
        <p:sp>
          <p:nvSpPr>
            <p:cNvPr id="9" name="object 9"/>
            <p:cNvSpPr/>
            <p:nvPr/>
          </p:nvSpPr>
          <p:spPr>
            <a:xfrm>
              <a:off x="0" y="51370"/>
              <a:ext cx="194945" cy="1210945"/>
            </a:xfrm>
            <a:custGeom>
              <a:avLst/>
              <a:gdLst/>
              <a:ahLst/>
              <a:cxnLst/>
              <a:rect l="l" t="t" r="r" b="b"/>
              <a:pathLst>
                <a:path w="194945" h="1210945">
                  <a:moveTo>
                    <a:pt x="0" y="1210558"/>
                  </a:moveTo>
                  <a:lnTo>
                    <a:pt x="0" y="0"/>
                  </a:lnTo>
                  <a:lnTo>
                    <a:pt x="194699" y="605279"/>
                  </a:lnTo>
                  <a:lnTo>
                    <a:pt x="0" y="1210558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86840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86840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0" y="169799"/>
                  </a:move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lnTo>
                    <a:pt x="139783" y="199816"/>
                  </a:lnTo>
                  <a:lnTo>
                    <a:pt x="0" y="16979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41002" y="3181893"/>
            <a:ext cx="2594610" cy="107188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100" b="1" spc="-10" dirty="0">
                <a:solidFill>
                  <a:schemeClr val="tx1"/>
                </a:solidFill>
                <a:latin typeface="Open Sans"/>
                <a:cs typeface="Open Sans"/>
              </a:rPr>
              <a:t>Search</a:t>
            </a:r>
            <a:endParaRPr sz="2100" b="1" dirty="0">
              <a:solidFill>
                <a:schemeClr val="tx1"/>
              </a:solidFill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395"/>
              </a:spcBef>
            </a:pPr>
            <a:r>
              <a:rPr sz="1300" b="1" dirty="0">
                <a:solidFill>
                  <a:schemeClr val="tx1"/>
                </a:solidFill>
                <a:latin typeface="Open Sans"/>
                <a:cs typeface="Open Sans"/>
              </a:rPr>
              <a:t>Research</a:t>
            </a:r>
            <a:r>
              <a:rPr sz="1300" spc="-30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and</a:t>
            </a:r>
            <a:r>
              <a:rPr sz="1300" spc="-30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b="1" spc="-10" dirty="0">
                <a:solidFill>
                  <a:schemeClr val="tx1"/>
                </a:solidFill>
                <a:latin typeface="Open Sans"/>
                <a:cs typeface="Open Sans"/>
              </a:rPr>
              <a:t>Identify</a:t>
            </a:r>
            <a:r>
              <a:rPr sz="1300" spc="-2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chemeClr val="tx1"/>
                </a:solidFill>
                <a:latin typeface="Open Sans"/>
                <a:cs typeface="Open Sans"/>
              </a:rPr>
              <a:t>internships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and</a:t>
            </a:r>
            <a:r>
              <a:rPr sz="1300" spc="-4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full</a:t>
            </a:r>
            <a:r>
              <a:rPr sz="1300" spc="-40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time</a:t>
            </a:r>
            <a:r>
              <a:rPr sz="1300" spc="-40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chemeClr val="tx1"/>
                </a:solidFill>
                <a:latin typeface="Open Sans"/>
                <a:cs typeface="Open Sans"/>
              </a:rPr>
              <a:t>employment opportunities</a:t>
            </a:r>
            <a:endParaRPr sz="130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1962" y="1683660"/>
            <a:ext cx="2874645" cy="12700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100" b="1" dirty="0">
                <a:solidFill>
                  <a:srgbClr val="212529"/>
                </a:solidFill>
                <a:latin typeface="Open Sans"/>
                <a:cs typeface="Open Sans"/>
              </a:rPr>
              <a:t>Optimize</a:t>
            </a:r>
            <a:r>
              <a:rPr sz="2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100" b="1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21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100" b="1" spc="-10" dirty="0">
                <a:solidFill>
                  <a:srgbClr val="212529"/>
                </a:solidFill>
                <a:latin typeface="Open Sans"/>
                <a:cs typeface="Open Sans"/>
              </a:rPr>
              <a:t>Proﬁle</a:t>
            </a:r>
            <a:endParaRPr sz="2100" dirty="0">
              <a:latin typeface="Open Sans"/>
              <a:cs typeface="Open Sans"/>
            </a:endParaRPr>
          </a:p>
          <a:p>
            <a:pPr marL="88265" marR="447040">
              <a:lnSpc>
                <a:spcPct val="100000"/>
              </a:lnSpc>
              <a:spcBef>
                <a:spcPts val="395"/>
              </a:spcBef>
            </a:pP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Write</a:t>
            </a:r>
            <a:r>
              <a:rPr sz="1300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engaging</a:t>
            </a:r>
            <a:r>
              <a:rPr sz="1300" spc="-4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headlines</a:t>
            </a:r>
            <a:r>
              <a:rPr sz="1300" b="1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5" dirty="0">
                <a:solidFill>
                  <a:srgbClr val="212529"/>
                </a:solidFill>
                <a:latin typeface="Open Sans"/>
                <a:cs typeface="Open Sans"/>
              </a:rPr>
              <a:t>and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summaries</a:t>
            </a:r>
            <a:r>
              <a:rPr sz="1300" b="1" spc="-5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while</a:t>
            </a:r>
            <a:r>
              <a:rPr sz="1300" spc="-5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including </a:t>
            </a:r>
            <a:r>
              <a:rPr sz="1300" b="1" dirty="0">
                <a:solidFill>
                  <a:srgbClr val="212529"/>
                </a:solidFill>
                <a:latin typeface="Open Sans"/>
                <a:cs typeface="Open Sans"/>
              </a:rPr>
              <a:t>keywords</a:t>
            </a:r>
            <a:r>
              <a:rPr sz="1300" b="1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relevant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212529"/>
                </a:solidFill>
                <a:latin typeface="Open Sans"/>
                <a:cs typeface="Open Sans"/>
              </a:rPr>
              <a:t>to</a:t>
            </a:r>
            <a:r>
              <a:rPr sz="13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1300" spc="-20" dirty="0">
                <a:solidFill>
                  <a:srgbClr val="212529"/>
                </a:solidFill>
                <a:latin typeface="Open Sans"/>
                <a:cs typeface="Open Sans"/>
              </a:rPr>
              <a:t>your </a:t>
            </a:r>
            <a:r>
              <a:rPr sz="1300" spc="-10" dirty="0">
                <a:solidFill>
                  <a:srgbClr val="212529"/>
                </a:solidFill>
                <a:latin typeface="Open Sans"/>
                <a:cs typeface="Open Sans"/>
              </a:rPr>
              <a:t>interests</a:t>
            </a:r>
            <a:endParaRPr sz="1300" dirty="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15775" y="579100"/>
            <a:ext cx="6466840" cy="710565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35"/>
              </a:spcBef>
            </a:pPr>
            <a:r>
              <a:rPr b="0" dirty="0">
                <a:latin typeface="Open Sans"/>
                <a:cs typeface="Open Sans"/>
              </a:rPr>
              <a:t>What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we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are</a:t>
            </a:r>
            <a:r>
              <a:rPr b="0" spc="-15" dirty="0">
                <a:latin typeface="Open Sans"/>
                <a:cs typeface="Open Sans"/>
              </a:rPr>
              <a:t> </a:t>
            </a:r>
            <a:r>
              <a:rPr dirty="0">
                <a:solidFill>
                  <a:srgbClr val="212529"/>
                </a:solidFill>
              </a:rPr>
              <a:t>working</a:t>
            </a:r>
            <a:r>
              <a:rPr spc="-35" dirty="0">
                <a:solidFill>
                  <a:srgbClr val="212529"/>
                </a:solidFill>
              </a:rPr>
              <a:t> </a:t>
            </a:r>
            <a:r>
              <a:rPr spc="-25" dirty="0">
                <a:solidFill>
                  <a:srgbClr val="212529"/>
                </a:solidFill>
              </a:rPr>
              <a:t>on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662912" y="1683638"/>
            <a:ext cx="2665095" cy="869469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100" b="1" spc="-10" dirty="0">
                <a:solidFill>
                  <a:schemeClr val="tx1"/>
                </a:solidFill>
                <a:latin typeface="Open Sans"/>
                <a:cs typeface="Open Sans"/>
              </a:rPr>
              <a:t>Connect</a:t>
            </a:r>
            <a:endParaRPr sz="2100" b="1" dirty="0">
              <a:solidFill>
                <a:schemeClr val="tx1"/>
              </a:solidFill>
              <a:latin typeface="Open Sans"/>
              <a:cs typeface="Open Sans"/>
            </a:endParaRPr>
          </a:p>
          <a:p>
            <a:pPr marL="249554" marR="5080">
              <a:lnSpc>
                <a:spcPct val="100000"/>
              </a:lnSpc>
              <a:spcBef>
                <a:spcPts val="395"/>
              </a:spcBef>
            </a:pPr>
            <a:r>
              <a:rPr sz="1300" b="1" dirty="0">
                <a:solidFill>
                  <a:schemeClr val="tx1"/>
                </a:solidFill>
                <a:latin typeface="Open Sans"/>
                <a:cs typeface="Open Sans"/>
              </a:rPr>
              <a:t>Engage</a:t>
            </a:r>
            <a:r>
              <a:rPr sz="1300" spc="-5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with</a:t>
            </a:r>
            <a:r>
              <a:rPr sz="1300" spc="-5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a</a:t>
            </a:r>
            <a:r>
              <a:rPr sz="1300" spc="-5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broader</a:t>
            </a:r>
            <a:r>
              <a:rPr sz="1300" spc="-5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chemeClr val="tx1"/>
                </a:solidFill>
                <a:latin typeface="Open Sans"/>
                <a:cs typeface="Open Sans"/>
              </a:rPr>
              <a:t>network </a:t>
            </a:r>
            <a:r>
              <a:rPr sz="1300" dirty="0">
                <a:solidFill>
                  <a:schemeClr val="tx1"/>
                </a:solidFill>
                <a:latin typeface="Open Sans"/>
                <a:cs typeface="Open Sans"/>
              </a:rPr>
              <a:t>for</a:t>
            </a:r>
            <a:r>
              <a:rPr sz="1300" spc="-2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chemeClr val="tx1"/>
                </a:solidFill>
                <a:latin typeface="Open Sans"/>
                <a:cs typeface="Open Sans"/>
              </a:rPr>
              <a:t>informational</a:t>
            </a:r>
            <a:r>
              <a:rPr sz="1300" spc="-25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sz="1300" spc="-10" dirty="0">
                <a:solidFill>
                  <a:schemeClr val="tx1"/>
                </a:solidFill>
                <a:latin typeface="Open Sans"/>
                <a:cs typeface="Open Sans"/>
              </a:rPr>
              <a:t>interviewing</a:t>
            </a:r>
            <a:endParaRPr sz="130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8453" y="1732102"/>
            <a:ext cx="610235" cy="610235"/>
            <a:chOff x="708453" y="1732102"/>
            <a:chExt cx="610235" cy="610235"/>
          </a:xfrm>
        </p:grpSpPr>
        <p:sp>
          <p:nvSpPr>
            <p:cNvPr id="17" name="object 17"/>
            <p:cNvSpPr/>
            <p:nvPr/>
          </p:nvSpPr>
          <p:spPr>
            <a:xfrm>
              <a:off x="713216" y="1736864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4723" y="1822822"/>
              <a:ext cx="217804" cy="429259"/>
            </a:xfrm>
            <a:custGeom>
              <a:avLst/>
              <a:gdLst/>
              <a:ahLst/>
              <a:cxnLst/>
              <a:rect l="l" t="t" r="r" b="b"/>
              <a:pathLst>
                <a:path w="217805" h="429260">
                  <a:moveTo>
                    <a:pt x="74721" y="54136"/>
                  </a:moveTo>
                  <a:lnTo>
                    <a:pt x="58441" y="54136"/>
                  </a:lnTo>
                  <a:lnTo>
                    <a:pt x="59512" y="52977"/>
                  </a:lnTo>
                  <a:lnTo>
                    <a:pt x="60358" y="52101"/>
                  </a:lnTo>
                  <a:lnTo>
                    <a:pt x="66293" y="44638"/>
                  </a:lnTo>
                  <a:lnTo>
                    <a:pt x="94768" y="8961"/>
                  </a:lnTo>
                  <a:lnTo>
                    <a:pt x="101864" y="2968"/>
                  </a:lnTo>
                  <a:lnTo>
                    <a:pt x="105397" y="0"/>
                  </a:lnTo>
                  <a:lnTo>
                    <a:pt x="112097" y="0"/>
                  </a:lnTo>
                  <a:lnTo>
                    <a:pt x="115744" y="3109"/>
                  </a:lnTo>
                  <a:lnTo>
                    <a:pt x="120013" y="5682"/>
                  </a:lnTo>
                  <a:lnTo>
                    <a:pt x="122981" y="9272"/>
                  </a:lnTo>
                  <a:lnTo>
                    <a:pt x="125672" y="12580"/>
                  </a:lnTo>
                  <a:lnTo>
                    <a:pt x="107772" y="12580"/>
                  </a:lnTo>
                  <a:lnTo>
                    <a:pt x="106839" y="13625"/>
                  </a:lnTo>
                  <a:lnTo>
                    <a:pt x="74721" y="54136"/>
                  </a:lnTo>
                  <a:close/>
                </a:path>
                <a:path w="217805" h="429260">
                  <a:moveTo>
                    <a:pt x="158517" y="68752"/>
                  </a:moveTo>
                  <a:lnTo>
                    <a:pt x="154870" y="68752"/>
                  </a:lnTo>
                  <a:lnTo>
                    <a:pt x="153202" y="67395"/>
                  </a:lnTo>
                  <a:lnTo>
                    <a:pt x="110543" y="13597"/>
                  </a:lnTo>
                  <a:lnTo>
                    <a:pt x="109638" y="12580"/>
                  </a:lnTo>
                  <a:lnTo>
                    <a:pt x="125672" y="12580"/>
                  </a:lnTo>
                  <a:lnTo>
                    <a:pt x="131413" y="19637"/>
                  </a:lnTo>
                  <a:lnTo>
                    <a:pt x="141806" y="32708"/>
                  </a:lnTo>
                  <a:lnTo>
                    <a:pt x="156312" y="51083"/>
                  </a:lnTo>
                  <a:lnTo>
                    <a:pt x="157102" y="52129"/>
                  </a:lnTo>
                  <a:lnTo>
                    <a:pt x="158020" y="53091"/>
                  </a:lnTo>
                  <a:lnTo>
                    <a:pt x="158969" y="54193"/>
                  </a:lnTo>
                  <a:lnTo>
                    <a:pt x="183981" y="54193"/>
                  </a:lnTo>
                  <a:lnTo>
                    <a:pt x="160270" y="68045"/>
                  </a:lnTo>
                  <a:lnTo>
                    <a:pt x="158517" y="68752"/>
                  </a:lnTo>
                  <a:close/>
                </a:path>
                <a:path w="217805" h="429260">
                  <a:moveTo>
                    <a:pt x="166800" y="154031"/>
                  </a:moveTo>
                  <a:lnTo>
                    <a:pt x="22821" y="154014"/>
                  </a:lnTo>
                  <a:lnTo>
                    <a:pt x="15584" y="148813"/>
                  </a:lnTo>
                  <a:lnTo>
                    <a:pt x="11934" y="138325"/>
                  </a:lnTo>
                  <a:lnTo>
                    <a:pt x="10043" y="132953"/>
                  </a:lnTo>
                  <a:lnTo>
                    <a:pt x="12458" y="124529"/>
                  </a:lnTo>
                  <a:lnTo>
                    <a:pt x="12569" y="124246"/>
                  </a:lnTo>
                  <a:lnTo>
                    <a:pt x="19655" y="119016"/>
                  </a:lnTo>
                  <a:lnTo>
                    <a:pt x="21888" y="117292"/>
                  </a:lnTo>
                  <a:lnTo>
                    <a:pt x="21934" y="115539"/>
                  </a:lnTo>
                  <a:lnTo>
                    <a:pt x="11696" y="82664"/>
                  </a:lnTo>
                  <a:lnTo>
                    <a:pt x="110" y="45147"/>
                  </a:lnTo>
                  <a:lnTo>
                    <a:pt x="0" y="44638"/>
                  </a:lnTo>
                  <a:lnTo>
                    <a:pt x="1392" y="38984"/>
                  </a:lnTo>
                  <a:lnTo>
                    <a:pt x="9280" y="32651"/>
                  </a:lnTo>
                  <a:lnTo>
                    <a:pt x="12163" y="31605"/>
                  </a:lnTo>
                  <a:lnTo>
                    <a:pt x="18298" y="31605"/>
                  </a:lnTo>
                  <a:lnTo>
                    <a:pt x="21549" y="32595"/>
                  </a:lnTo>
                  <a:lnTo>
                    <a:pt x="42239" y="44666"/>
                  </a:lnTo>
                  <a:lnTo>
                    <a:pt x="14396" y="44666"/>
                  </a:lnTo>
                  <a:lnTo>
                    <a:pt x="14453" y="46362"/>
                  </a:lnTo>
                  <a:lnTo>
                    <a:pt x="14170" y="48172"/>
                  </a:lnTo>
                  <a:lnTo>
                    <a:pt x="28804" y="95548"/>
                  </a:lnTo>
                  <a:lnTo>
                    <a:pt x="33450" y="110846"/>
                  </a:lnTo>
                  <a:lnTo>
                    <a:pt x="34440" y="114182"/>
                  </a:lnTo>
                  <a:lnTo>
                    <a:pt x="36051" y="114945"/>
                  </a:lnTo>
                  <a:lnTo>
                    <a:pt x="121036" y="114945"/>
                  </a:lnTo>
                  <a:lnTo>
                    <a:pt x="121257" y="114974"/>
                  </a:lnTo>
                  <a:lnTo>
                    <a:pt x="121964" y="115539"/>
                  </a:lnTo>
                  <a:lnTo>
                    <a:pt x="123773" y="117094"/>
                  </a:lnTo>
                  <a:lnTo>
                    <a:pt x="125695" y="119384"/>
                  </a:lnTo>
                  <a:lnTo>
                    <a:pt x="126346" y="124529"/>
                  </a:lnTo>
                  <a:lnTo>
                    <a:pt x="124169" y="126762"/>
                  </a:lnTo>
                  <a:lnTo>
                    <a:pt x="120974" y="127299"/>
                  </a:lnTo>
                  <a:lnTo>
                    <a:pt x="120126" y="127412"/>
                  </a:lnTo>
                  <a:lnTo>
                    <a:pt x="31726" y="127412"/>
                  </a:lnTo>
                  <a:lnTo>
                    <a:pt x="26637" y="128374"/>
                  </a:lnTo>
                  <a:lnTo>
                    <a:pt x="24206" y="131314"/>
                  </a:lnTo>
                  <a:lnTo>
                    <a:pt x="24404" y="138325"/>
                  </a:lnTo>
                  <a:lnTo>
                    <a:pt x="27146" y="141151"/>
                  </a:lnTo>
                  <a:lnTo>
                    <a:pt x="31754" y="141519"/>
                  </a:lnTo>
                  <a:lnTo>
                    <a:pt x="32489" y="141547"/>
                  </a:lnTo>
                  <a:lnTo>
                    <a:pt x="204493" y="141547"/>
                  </a:lnTo>
                  <a:lnTo>
                    <a:pt x="201968" y="148813"/>
                  </a:lnTo>
                  <a:lnTo>
                    <a:pt x="194759" y="154014"/>
                  </a:lnTo>
                  <a:lnTo>
                    <a:pt x="166800" y="154031"/>
                  </a:lnTo>
                  <a:close/>
                </a:path>
                <a:path w="217805" h="429260">
                  <a:moveTo>
                    <a:pt x="183981" y="54193"/>
                  </a:moveTo>
                  <a:lnTo>
                    <a:pt x="158969" y="54193"/>
                  </a:lnTo>
                  <a:lnTo>
                    <a:pt x="173500" y="45825"/>
                  </a:lnTo>
                  <a:lnTo>
                    <a:pt x="180624" y="41613"/>
                  </a:lnTo>
                  <a:lnTo>
                    <a:pt x="184893" y="39182"/>
                  </a:lnTo>
                  <a:lnTo>
                    <a:pt x="189105" y="36637"/>
                  </a:lnTo>
                  <a:lnTo>
                    <a:pt x="196314" y="32538"/>
                  </a:lnTo>
                  <a:lnTo>
                    <a:pt x="199282" y="31662"/>
                  </a:lnTo>
                  <a:lnTo>
                    <a:pt x="205275" y="31662"/>
                  </a:lnTo>
                  <a:lnTo>
                    <a:pt x="208244" y="32708"/>
                  </a:lnTo>
                  <a:lnTo>
                    <a:pt x="210845" y="34800"/>
                  </a:lnTo>
                  <a:lnTo>
                    <a:pt x="215905" y="38814"/>
                  </a:lnTo>
                  <a:lnTo>
                    <a:pt x="217577" y="44638"/>
                  </a:lnTo>
                  <a:lnTo>
                    <a:pt x="202986" y="44638"/>
                  </a:lnTo>
                  <a:lnTo>
                    <a:pt x="201431" y="45033"/>
                  </a:lnTo>
                  <a:lnTo>
                    <a:pt x="199734" y="45062"/>
                  </a:lnTo>
                  <a:lnTo>
                    <a:pt x="187514" y="52129"/>
                  </a:lnTo>
                  <a:lnTo>
                    <a:pt x="183981" y="54193"/>
                  </a:lnTo>
                  <a:close/>
                </a:path>
                <a:path w="217805" h="429260">
                  <a:moveTo>
                    <a:pt x="195794" y="114889"/>
                  </a:moveTo>
                  <a:lnTo>
                    <a:pt x="181840" y="114889"/>
                  </a:lnTo>
                  <a:lnTo>
                    <a:pt x="183027" y="114069"/>
                  </a:lnTo>
                  <a:lnTo>
                    <a:pt x="183790" y="111525"/>
                  </a:lnTo>
                  <a:lnTo>
                    <a:pt x="198325" y="64483"/>
                  </a:lnTo>
                  <a:lnTo>
                    <a:pt x="202986" y="49274"/>
                  </a:lnTo>
                  <a:lnTo>
                    <a:pt x="203381" y="47889"/>
                  </a:lnTo>
                  <a:lnTo>
                    <a:pt x="203031" y="46362"/>
                  </a:lnTo>
                  <a:lnTo>
                    <a:pt x="202986" y="44638"/>
                  </a:lnTo>
                  <a:lnTo>
                    <a:pt x="217577" y="44638"/>
                  </a:lnTo>
                  <a:lnTo>
                    <a:pt x="217470" y="45147"/>
                  </a:lnTo>
                  <a:lnTo>
                    <a:pt x="205779" y="83021"/>
                  </a:lnTo>
                  <a:lnTo>
                    <a:pt x="201081" y="98107"/>
                  </a:lnTo>
                  <a:lnTo>
                    <a:pt x="195794" y="114889"/>
                  </a:lnTo>
                  <a:close/>
                </a:path>
                <a:path w="217805" h="429260">
                  <a:moveTo>
                    <a:pt x="62597" y="68780"/>
                  </a:moveTo>
                  <a:lnTo>
                    <a:pt x="58809" y="68780"/>
                  </a:lnTo>
                  <a:lnTo>
                    <a:pt x="56971" y="67932"/>
                  </a:lnTo>
                  <a:lnTo>
                    <a:pt x="28029" y="51005"/>
                  </a:lnTo>
                  <a:lnTo>
                    <a:pt x="17874" y="45147"/>
                  </a:lnTo>
                  <a:lnTo>
                    <a:pt x="16036" y="45062"/>
                  </a:lnTo>
                  <a:lnTo>
                    <a:pt x="14396" y="44666"/>
                  </a:lnTo>
                  <a:lnTo>
                    <a:pt x="42239" y="44666"/>
                  </a:lnTo>
                  <a:lnTo>
                    <a:pt x="58441" y="54136"/>
                  </a:lnTo>
                  <a:lnTo>
                    <a:pt x="74721" y="54136"/>
                  </a:lnTo>
                  <a:lnTo>
                    <a:pt x="64321" y="67254"/>
                  </a:lnTo>
                  <a:lnTo>
                    <a:pt x="62597" y="68780"/>
                  </a:lnTo>
                  <a:close/>
                </a:path>
                <a:path w="217805" h="429260">
                  <a:moveTo>
                    <a:pt x="204493" y="141547"/>
                  </a:moveTo>
                  <a:lnTo>
                    <a:pt x="185458" y="141547"/>
                  </a:lnTo>
                  <a:lnTo>
                    <a:pt x="186221" y="141519"/>
                  </a:lnTo>
                  <a:lnTo>
                    <a:pt x="190575" y="140897"/>
                  </a:lnTo>
                  <a:lnTo>
                    <a:pt x="192780" y="138607"/>
                  </a:lnTo>
                  <a:lnTo>
                    <a:pt x="193119" y="135074"/>
                  </a:lnTo>
                  <a:lnTo>
                    <a:pt x="193284" y="132953"/>
                  </a:lnTo>
                  <a:lnTo>
                    <a:pt x="193320" y="131314"/>
                  </a:lnTo>
                  <a:lnTo>
                    <a:pt x="191536" y="128854"/>
                  </a:lnTo>
                  <a:lnTo>
                    <a:pt x="187974" y="127893"/>
                  </a:lnTo>
                  <a:lnTo>
                    <a:pt x="186363" y="127412"/>
                  </a:lnTo>
                  <a:lnTo>
                    <a:pt x="176808" y="127384"/>
                  </a:lnTo>
                  <a:lnTo>
                    <a:pt x="142423" y="127384"/>
                  </a:lnTo>
                  <a:lnTo>
                    <a:pt x="139859" y="126282"/>
                  </a:lnTo>
                  <a:lnTo>
                    <a:pt x="139378" y="123313"/>
                  </a:lnTo>
                  <a:lnTo>
                    <a:pt x="139011" y="121250"/>
                  </a:lnTo>
                  <a:lnTo>
                    <a:pt x="139830" y="118338"/>
                  </a:lnTo>
                  <a:lnTo>
                    <a:pt x="157640" y="114776"/>
                  </a:lnTo>
                  <a:lnTo>
                    <a:pt x="168355" y="114776"/>
                  </a:lnTo>
                  <a:lnTo>
                    <a:pt x="173726" y="114804"/>
                  </a:lnTo>
                  <a:lnTo>
                    <a:pt x="179097" y="114889"/>
                  </a:lnTo>
                  <a:lnTo>
                    <a:pt x="195794" y="114889"/>
                  </a:lnTo>
                  <a:lnTo>
                    <a:pt x="195437" y="116019"/>
                  </a:lnTo>
                  <a:lnTo>
                    <a:pt x="195635" y="117292"/>
                  </a:lnTo>
                  <a:lnTo>
                    <a:pt x="197925" y="119016"/>
                  </a:lnTo>
                  <a:lnTo>
                    <a:pt x="204993" y="124246"/>
                  </a:lnTo>
                  <a:lnTo>
                    <a:pt x="205889" y="127384"/>
                  </a:lnTo>
                  <a:lnTo>
                    <a:pt x="152015" y="127384"/>
                  </a:lnTo>
                  <a:lnTo>
                    <a:pt x="205897" y="127412"/>
                  </a:lnTo>
                  <a:lnTo>
                    <a:pt x="207480" y="132953"/>
                  </a:lnTo>
                  <a:lnTo>
                    <a:pt x="204493" y="141547"/>
                  </a:lnTo>
                  <a:close/>
                </a:path>
                <a:path w="217805" h="429260">
                  <a:moveTo>
                    <a:pt x="121036" y="114945"/>
                  </a:moveTo>
                  <a:lnTo>
                    <a:pt x="39302" y="114945"/>
                  </a:lnTo>
                  <a:lnTo>
                    <a:pt x="74385" y="114832"/>
                  </a:lnTo>
                  <a:lnTo>
                    <a:pt x="120596" y="114889"/>
                  </a:lnTo>
                  <a:lnTo>
                    <a:pt x="121036" y="114945"/>
                  </a:lnTo>
                  <a:close/>
                </a:path>
                <a:path w="217805" h="429260">
                  <a:moveTo>
                    <a:pt x="120596" y="114889"/>
                  </a:moveTo>
                  <a:lnTo>
                    <a:pt x="117441" y="114889"/>
                  </a:lnTo>
                  <a:lnTo>
                    <a:pt x="118232" y="114832"/>
                  </a:lnTo>
                  <a:lnTo>
                    <a:pt x="120154" y="114832"/>
                  </a:lnTo>
                  <a:lnTo>
                    <a:pt x="120596" y="114889"/>
                  </a:lnTo>
                  <a:close/>
                </a:path>
                <a:path w="217805" h="429260">
                  <a:moveTo>
                    <a:pt x="119278" y="127441"/>
                  </a:moveTo>
                  <a:lnTo>
                    <a:pt x="117751" y="127441"/>
                  </a:lnTo>
                  <a:lnTo>
                    <a:pt x="117045" y="127412"/>
                  </a:lnTo>
                  <a:lnTo>
                    <a:pt x="120126" y="127412"/>
                  </a:lnTo>
                  <a:lnTo>
                    <a:pt x="119278" y="127441"/>
                  </a:lnTo>
                  <a:close/>
                </a:path>
                <a:path w="217805" h="429260">
                  <a:moveTo>
                    <a:pt x="157838" y="237694"/>
                  </a:moveTo>
                  <a:lnTo>
                    <a:pt x="145230" y="237694"/>
                  </a:lnTo>
                  <a:lnTo>
                    <a:pt x="145222" y="201202"/>
                  </a:lnTo>
                  <a:lnTo>
                    <a:pt x="165132" y="169535"/>
                  </a:lnTo>
                  <a:lnTo>
                    <a:pt x="173161" y="169535"/>
                  </a:lnTo>
                  <a:lnTo>
                    <a:pt x="177967" y="171400"/>
                  </a:lnTo>
                  <a:lnTo>
                    <a:pt x="187776" y="179457"/>
                  </a:lnTo>
                  <a:lnTo>
                    <a:pt x="188991" y="182256"/>
                  </a:lnTo>
                  <a:lnTo>
                    <a:pt x="167224" y="182256"/>
                  </a:lnTo>
                  <a:lnTo>
                    <a:pt x="162418" y="182510"/>
                  </a:lnTo>
                  <a:lnTo>
                    <a:pt x="158602" y="186044"/>
                  </a:lnTo>
                  <a:lnTo>
                    <a:pt x="157897" y="191783"/>
                  </a:lnTo>
                  <a:lnTo>
                    <a:pt x="157838" y="237694"/>
                  </a:lnTo>
                  <a:close/>
                </a:path>
                <a:path w="217805" h="429260">
                  <a:moveTo>
                    <a:pt x="33450" y="237891"/>
                  </a:moveTo>
                  <a:lnTo>
                    <a:pt x="30001" y="237891"/>
                  </a:lnTo>
                  <a:lnTo>
                    <a:pt x="27174" y="235686"/>
                  </a:lnTo>
                  <a:lnTo>
                    <a:pt x="27155" y="199629"/>
                  </a:lnTo>
                  <a:lnTo>
                    <a:pt x="27627" y="188900"/>
                  </a:lnTo>
                  <a:lnTo>
                    <a:pt x="29812" y="181149"/>
                  </a:lnTo>
                  <a:lnTo>
                    <a:pt x="34740" y="175069"/>
                  </a:lnTo>
                  <a:lnTo>
                    <a:pt x="41624" y="171097"/>
                  </a:lnTo>
                  <a:lnTo>
                    <a:pt x="49677" y="169676"/>
                  </a:lnTo>
                  <a:lnTo>
                    <a:pt x="50017" y="169676"/>
                  </a:lnTo>
                  <a:lnTo>
                    <a:pt x="50328" y="169704"/>
                  </a:lnTo>
                  <a:lnTo>
                    <a:pt x="50667" y="169704"/>
                  </a:lnTo>
                  <a:lnTo>
                    <a:pt x="58864" y="171575"/>
                  </a:lnTo>
                  <a:lnTo>
                    <a:pt x="65593" y="176044"/>
                  </a:lnTo>
                  <a:lnTo>
                    <a:pt x="70020" y="182341"/>
                  </a:lnTo>
                  <a:lnTo>
                    <a:pt x="45098" y="182341"/>
                  </a:lnTo>
                  <a:lnTo>
                    <a:pt x="41055" y="185366"/>
                  </a:lnTo>
                  <a:lnTo>
                    <a:pt x="39670" y="191783"/>
                  </a:lnTo>
                  <a:lnTo>
                    <a:pt x="39550" y="231898"/>
                  </a:lnTo>
                  <a:lnTo>
                    <a:pt x="39217" y="235602"/>
                  </a:lnTo>
                  <a:lnTo>
                    <a:pt x="36899" y="237835"/>
                  </a:lnTo>
                  <a:lnTo>
                    <a:pt x="33450" y="237891"/>
                  </a:lnTo>
                  <a:close/>
                </a:path>
                <a:path w="217805" h="429260">
                  <a:moveTo>
                    <a:pt x="187861" y="330334"/>
                  </a:moveTo>
                  <a:lnTo>
                    <a:pt x="183932" y="330334"/>
                  </a:lnTo>
                  <a:lnTo>
                    <a:pt x="180143" y="330193"/>
                  </a:lnTo>
                  <a:lnTo>
                    <a:pt x="177938" y="327338"/>
                  </a:lnTo>
                  <a:lnTo>
                    <a:pt x="177825" y="191783"/>
                  </a:lnTo>
                  <a:lnTo>
                    <a:pt x="176383" y="185225"/>
                  </a:lnTo>
                  <a:lnTo>
                    <a:pt x="172426" y="182256"/>
                  </a:lnTo>
                  <a:lnTo>
                    <a:pt x="188991" y="182256"/>
                  </a:lnTo>
                  <a:lnTo>
                    <a:pt x="190279" y="185225"/>
                  </a:lnTo>
                  <a:lnTo>
                    <a:pt x="190395" y="201433"/>
                  </a:lnTo>
                  <a:lnTo>
                    <a:pt x="190434" y="327423"/>
                  </a:lnTo>
                  <a:lnTo>
                    <a:pt x="187861" y="330334"/>
                  </a:lnTo>
                  <a:close/>
                </a:path>
                <a:path w="217805" h="429260">
                  <a:moveTo>
                    <a:pt x="72209" y="415851"/>
                  </a:moveTo>
                  <a:lnTo>
                    <a:pt x="59487" y="415851"/>
                  </a:lnTo>
                  <a:lnTo>
                    <a:pt x="59607" y="191783"/>
                  </a:lnTo>
                  <a:lnTo>
                    <a:pt x="58809" y="185959"/>
                  </a:lnTo>
                  <a:lnTo>
                    <a:pt x="54964" y="182539"/>
                  </a:lnTo>
                  <a:lnTo>
                    <a:pt x="50101" y="182341"/>
                  </a:lnTo>
                  <a:lnTo>
                    <a:pt x="70020" y="182341"/>
                  </a:lnTo>
                  <a:lnTo>
                    <a:pt x="70202" y="182601"/>
                  </a:lnTo>
                  <a:lnTo>
                    <a:pt x="72039" y="190737"/>
                  </a:lnTo>
                  <a:lnTo>
                    <a:pt x="72234" y="199629"/>
                  </a:lnTo>
                  <a:lnTo>
                    <a:pt x="72237" y="237694"/>
                  </a:lnTo>
                  <a:lnTo>
                    <a:pt x="157838" y="237694"/>
                  </a:lnTo>
                  <a:lnTo>
                    <a:pt x="157838" y="250698"/>
                  </a:lnTo>
                  <a:lnTo>
                    <a:pt x="72576" y="250698"/>
                  </a:lnTo>
                  <a:lnTo>
                    <a:pt x="72576" y="301725"/>
                  </a:lnTo>
                  <a:lnTo>
                    <a:pt x="157838" y="301725"/>
                  </a:lnTo>
                  <a:lnTo>
                    <a:pt x="157838" y="314758"/>
                  </a:lnTo>
                  <a:lnTo>
                    <a:pt x="72604" y="314758"/>
                  </a:lnTo>
                  <a:lnTo>
                    <a:pt x="72604" y="365841"/>
                  </a:lnTo>
                  <a:lnTo>
                    <a:pt x="157838" y="365841"/>
                  </a:lnTo>
                  <a:lnTo>
                    <a:pt x="157838" y="378846"/>
                  </a:lnTo>
                  <a:lnTo>
                    <a:pt x="140792" y="378846"/>
                  </a:lnTo>
                  <a:lnTo>
                    <a:pt x="75177" y="378931"/>
                  </a:lnTo>
                  <a:lnTo>
                    <a:pt x="73933" y="379100"/>
                  </a:lnTo>
                  <a:lnTo>
                    <a:pt x="72209" y="379185"/>
                  </a:lnTo>
                  <a:lnTo>
                    <a:pt x="72209" y="415851"/>
                  </a:lnTo>
                  <a:close/>
                </a:path>
                <a:path w="217805" h="429260">
                  <a:moveTo>
                    <a:pt x="157838" y="301725"/>
                  </a:moveTo>
                  <a:lnTo>
                    <a:pt x="144947" y="301725"/>
                  </a:lnTo>
                  <a:lnTo>
                    <a:pt x="144947" y="250698"/>
                  </a:lnTo>
                  <a:lnTo>
                    <a:pt x="157838" y="250698"/>
                  </a:lnTo>
                  <a:lnTo>
                    <a:pt x="157838" y="301725"/>
                  </a:lnTo>
                  <a:close/>
                </a:path>
                <a:path w="217805" h="429260">
                  <a:moveTo>
                    <a:pt x="70314" y="428686"/>
                  </a:moveTo>
                  <a:lnTo>
                    <a:pt x="36419" y="428686"/>
                  </a:lnTo>
                  <a:lnTo>
                    <a:pt x="28786" y="428658"/>
                  </a:lnTo>
                  <a:lnTo>
                    <a:pt x="26976" y="426933"/>
                  </a:lnTo>
                  <a:lnTo>
                    <a:pt x="26966" y="256974"/>
                  </a:lnTo>
                  <a:lnTo>
                    <a:pt x="26835" y="255702"/>
                  </a:lnTo>
                  <a:lnTo>
                    <a:pt x="29266" y="253016"/>
                  </a:lnTo>
                  <a:lnTo>
                    <a:pt x="31754" y="250952"/>
                  </a:lnTo>
                  <a:lnTo>
                    <a:pt x="33790" y="250952"/>
                  </a:lnTo>
                  <a:lnTo>
                    <a:pt x="35853" y="251122"/>
                  </a:lnTo>
                  <a:lnTo>
                    <a:pt x="37945" y="253694"/>
                  </a:lnTo>
                  <a:lnTo>
                    <a:pt x="40094" y="256974"/>
                  </a:lnTo>
                  <a:lnTo>
                    <a:pt x="39613" y="259207"/>
                  </a:lnTo>
                  <a:lnTo>
                    <a:pt x="39613" y="415851"/>
                  </a:lnTo>
                  <a:lnTo>
                    <a:pt x="72209" y="415851"/>
                  </a:lnTo>
                  <a:lnTo>
                    <a:pt x="72094" y="426933"/>
                  </a:lnTo>
                  <a:lnTo>
                    <a:pt x="70314" y="428686"/>
                  </a:lnTo>
                  <a:close/>
                </a:path>
                <a:path w="217805" h="429260">
                  <a:moveTo>
                    <a:pt x="157838" y="365841"/>
                  </a:moveTo>
                  <a:lnTo>
                    <a:pt x="144947" y="365841"/>
                  </a:lnTo>
                  <a:lnTo>
                    <a:pt x="144947" y="314758"/>
                  </a:lnTo>
                  <a:lnTo>
                    <a:pt x="157838" y="314758"/>
                  </a:lnTo>
                  <a:lnTo>
                    <a:pt x="157838" y="365841"/>
                  </a:lnTo>
                  <a:close/>
                </a:path>
                <a:path w="217805" h="429260">
                  <a:moveTo>
                    <a:pt x="190377" y="415653"/>
                  </a:moveTo>
                  <a:lnTo>
                    <a:pt x="177910" y="415653"/>
                  </a:lnTo>
                  <a:lnTo>
                    <a:pt x="177854" y="349643"/>
                  </a:lnTo>
                  <a:lnTo>
                    <a:pt x="178673" y="344978"/>
                  </a:lnTo>
                  <a:lnTo>
                    <a:pt x="180596" y="343169"/>
                  </a:lnTo>
                  <a:lnTo>
                    <a:pt x="183790" y="343028"/>
                  </a:lnTo>
                  <a:lnTo>
                    <a:pt x="183960" y="342999"/>
                  </a:lnTo>
                  <a:lnTo>
                    <a:pt x="187183" y="342999"/>
                  </a:lnTo>
                  <a:lnTo>
                    <a:pt x="189218" y="344498"/>
                  </a:lnTo>
                  <a:lnTo>
                    <a:pt x="190010" y="347438"/>
                  </a:lnTo>
                  <a:lnTo>
                    <a:pt x="190434" y="348879"/>
                  </a:lnTo>
                  <a:lnTo>
                    <a:pt x="190377" y="415653"/>
                  </a:lnTo>
                  <a:close/>
                </a:path>
                <a:path w="217805" h="429260">
                  <a:moveTo>
                    <a:pt x="188540" y="428658"/>
                  </a:moveTo>
                  <a:lnTo>
                    <a:pt x="147181" y="428658"/>
                  </a:lnTo>
                  <a:lnTo>
                    <a:pt x="145343" y="426820"/>
                  </a:lnTo>
                  <a:lnTo>
                    <a:pt x="145230" y="383312"/>
                  </a:lnTo>
                  <a:lnTo>
                    <a:pt x="145286" y="379779"/>
                  </a:lnTo>
                  <a:lnTo>
                    <a:pt x="144240" y="378846"/>
                  </a:lnTo>
                  <a:lnTo>
                    <a:pt x="157838" y="378846"/>
                  </a:lnTo>
                  <a:lnTo>
                    <a:pt x="157838" y="415653"/>
                  </a:lnTo>
                  <a:lnTo>
                    <a:pt x="190377" y="415653"/>
                  </a:lnTo>
                  <a:lnTo>
                    <a:pt x="190291" y="426933"/>
                  </a:lnTo>
                  <a:lnTo>
                    <a:pt x="188540" y="428658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453" y="3230354"/>
            <a:ext cx="610124" cy="6101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5387" y="1732090"/>
            <a:ext cx="610124" cy="610124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279802" y="2774218"/>
            <a:ext cx="4869815" cy="2374265"/>
            <a:chOff x="4279802" y="2774218"/>
            <a:chExt cx="4869815" cy="2374265"/>
          </a:xfrm>
        </p:grpSpPr>
        <p:sp>
          <p:nvSpPr>
            <p:cNvPr id="22" name="object 22"/>
            <p:cNvSpPr/>
            <p:nvPr/>
          </p:nvSpPr>
          <p:spPr>
            <a:xfrm>
              <a:off x="4856301" y="2779061"/>
              <a:ext cx="3716654" cy="2254885"/>
            </a:xfrm>
            <a:custGeom>
              <a:avLst/>
              <a:gdLst/>
              <a:ahLst/>
              <a:cxnLst/>
              <a:rect l="l" t="t" r="r" b="b"/>
              <a:pathLst>
                <a:path w="3716654" h="2254885">
                  <a:moveTo>
                    <a:pt x="3573460" y="2254271"/>
                  </a:moveTo>
                  <a:lnTo>
                    <a:pt x="142961" y="2254271"/>
                  </a:lnTo>
                  <a:lnTo>
                    <a:pt x="97761" y="2247191"/>
                  </a:lnTo>
                  <a:lnTo>
                    <a:pt x="58515" y="2227478"/>
                  </a:lnTo>
                  <a:lnTo>
                    <a:pt x="27573" y="2197418"/>
                  </a:lnTo>
                  <a:lnTo>
                    <a:pt x="7284" y="2159299"/>
                  </a:lnTo>
                  <a:lnTo>
                    <a:pt x="0" y="2115407"/>
                  </a:lnTo>
                  <a:lnTo>
                    <a:pt x="0" y="138863"/>
                  </a:lnTo>
                  <a:lnTo>
                    <a:pt x="7284" y="94971"/>
                  </a:lnTo>
                  <a:lnTo>
                    <a:pt x="27573" y="56852"/>
                  </a:lnTo>
                  <a:lnTo>
                    <a:pt x="58515" y="26792"/>
                  </a:lnTo>
                  <a:lnTo>
                    <a:pt x="97761" y="7079"/>
                  </a:lnTo>
                  <a:lnTo>
                    <a:pt x="142961" y="0"/>
                  </a:lnTo>
                  <a:lnTo>
                    <a:pt x="3573460" y="0"/>
                  </a:lnTo>
                  <a:lnTo>
                    <a:pt x="3618660" y="7079"/>
                  </a:lnTo>
                  <a:lnTo>
                    <a:pt x="3657906" y="26792"/>
                  </a:lnTo>
                  <a:lnTo>
                    <a:pt x="3688848" y="56852"/>
                  </a:lnTo>
                  <a:lnTo>
                    <a:pt x="3709137" y="94971"/>
                  </a:lnTo>
                  <a:lnTo>
                    <a:pt x="3716422" y="138863"/>
                  </a:lnTo>
                  <a:lnTo>
                    <a:pt x="3716422" y="2115407"/>
                  </a:lnTo>
                  <a:lnTo>
                    <a:pt x="3709137" y="2159299"/>
                  </a:lnTo>
                  <a:lnTo>
                    <a:pt x="3688848" y="2197418"/>
                  </a:lnTo>
                  <a:lnTo>
                    <a:pt x="3657906" y="2227478"/>
                  </a:lnTo>
                  <a:lnTo>
                    <a:pt x="3618660" y="2247191"/>
                  </a:lnTo>
                  <a:lnTo>
                    <a:pt x="3573460" y="2254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56301" y="2779061"/>
              <a:ext cx="3716654" cy="2254885"/>
            </a:xfrm>
            <a:custGeom>
              <a:avLst/>
              <a:gdLst/>
              <a:ahLst/>
              <a:cxnLst/>
              <a:rect l="l" t="t" r="r" b="b"/>
              <a:pathLst>
                <a:path w="3716654" h="2254885">
                  <a:moveTo>
                    <a:pt x="3716422" y="2115407"/>
                  </a:moveTo>
                  <a:lnTo>
                    <a:pt x="3709137" y="2159299"/>
                  </a:lnTo>
                  <a:lnTo>
                    <a:pt x="3688848" y="2197418"/>
                  </a:lnTo>
                  <a:lnTo>
                    <a:pt x="3657906" y="2227478"/>
                  </a:lnTo>
                  <a:lnTo>
                    <a:pt x="3618660" y="2247191"/>
                  </a:lnTo>
                  <a:lnTo>
                    <a:pt x="3573460" y="2254271"/>
                  </a:lnTo>
                  <a:lnTo>
                    <a:pt x="142961" y="2254271"/>
                  </a:lnTo>
                  <a:lnTo>
                    <a:pt x="97761" y="2247191"/>
                  </a:lnTo>
                  <a:lnTo>
                    <a:pt x="58515" y="2227478"/>
                  </a:lnTo>
                  <a:lnTo>
                    <a:pt x="27573" y="2197418"/>
                  </a:lnTo>
                  <a:lnTo>
                    <a:pt x="7284" y="2159299"/>
                  </a:lnTo>
                  <a:lnTo>
                    <a:pt x="0" y="2115407"/>
                  </a:lnTo>
                  <a:lnTo>
                    <a:pt x="0" y="138863"/>
                  </a:lnTo>
                  <a:lnTo>
                    <a:pt x="7284" y="94971"/>
                  </a:lnTo>
                  <a:lnTo>
                    <a:pt x="27573" y="56852"/>
                  </a:lnTo>
                  <a:lnTo>
                    <a:pt x="58515" y="26792"/>
                  </a:lnTo>
                  <a:lnTo>
                    <a:pt x="97761" y="7079"/>
                  </a:lnTo>
                  <a:lnTo>
                    <a:pt x="142961" y="0"/>
                  </a:lnTo>
                  <a:lnTo>
                    <a:pt x="3573460" y="0"/>
                  </a:lnTo>
                  <a:lnTo>
                    <a:pt x="3618660" y="7079"/>
                  </a:lnTo>
                  <a:lnTo>
                    <a:pt x="3657906" y="26792"/>
                  </a:lnTo>
                  <a:lnTo>
                    <a:pt x="3688848" y="56852"/>
                  </a:lnTo>
                  <a:lnTo>
                    <a:pt x="3709137" y="94971"/>
                  </a:lnTo>
                  <a:lnTo>
                    <a:pt x="3716422" y="138863"/>
                  </a:lnTo>
                  <a:lnTo>
                    <a:pt x="3716422" y="2115407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84564" y="4898199"/>
              <a:ext cx="4860290" cy="92075"/>
            </a:xfrm>
            <a:custGeom>
              <a:avLst/>
              <a:gdLst/>
              <a:ahLst/>
              <a:cxnLst/>
              <a:rect l="l" t="t" r="r" b="b"/>
              <a:pathLst>
                <a:path w="4860290" h="92075">
                  <a:moveTo>
                    <a:pt x="0" y="92028"/>
                  </a:moveTo>
                  <a:lnTo>
                    <a:pt x="581454" y="553"/>
                  </a:lnTo>
                  <a:lnTo>
                    <a:pt x="4300416" y="0"/>
                  </a:lnTo>
                  <a:lnTo>
                    <a:pt x="4859894" y="91200"/>
                  </a:lnTo>
                  <a:lnTo>
                    <a:pt x="0" y="92028"/>
                  </a:lnTo>
                  <a:close/>
                </a:path>
              </a:pathLst>
            </a:custGeom>
            <a:solidFill>
              <a:srgbClr val="C99A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4564" y="4898199"/>
              <a:ext cx="4860290" cy="92075"/>
            </a:xfrm>
            <a:custGeom>
              <a:avLst/>
              <a:gdLst/>
              <a:ahLst/>
              <a:cxnLst/>
              <a:rect l="l" t="t" r="r" b="b"/>
              <a:pathLst>
                <a:path w="4860290" h="92075">
                  <a:moveTo>
                    <a:pt x="581454" y="553"/>
                  </a:moveTo>
                  <a:lnTo>
                    <a:pt x="0" y="92028"/>
                  </a:lnTo>
                  <a:lnTo>
                    <a:pt x="4859894" y="91200"/>
                  </a:lnTo>
                  <a:lnTo>
                    <a:pt x="4300416" y="0"/>
                  </a:lnTo>
                  <a:lnTo>
                    <a:pt x="581454" y="553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84674" y="4990156"/>
              <a:ext cx="4860290" cy="153670"/>
            </a:xfrm>
            <a:custGeom>
              <a:avLst/>
              <a:gdLst/>
              <a:ahLst/>
              <a:cxnLst/>
              <a:rect l="l" t="t" r="r" b="b"/>
              <a:pathLst>
                <a:path w="4860290" h="153670">
                  <a:moveTo>
                    <a:pt x="4736534" y="153454"/>
                  </a:moveTo>
                  <a:lnTo>
                    <a:pt x="123138" y="153454"/>
                  </a:lnTo>
                  <a:lnTo>
                    <a:pt x="84219" y="145629"/>
                  </a:lnTo>
                  <a:lnTo>
                    <a:pt x="50416" y="123838"/>
                  </a:lnTo>
                  <a:lnTo>
                    <a:pt x="23760" y="90616"/>
                  </a:lnTo>
                  <a:lnTo>
                    <a:pt x="6278" y="48492"/>
                  </a:lnTo>
                  <a:lnTo>
                    <a:pt x="0" y="0"/>
                  </a:lnTo>
                  <a:lnTo>
                    <a:pt x="4859673" y="0"/>
                  </a:lnTo>
                  <a:lnTo>
                    <a:pt x="4853395" y="48492"/>
                  </a:lnTo>
                  <a:lnTo>
                    <a:pt x="4835913" y="90616"/>
                  </a:lnTo>
                  <a:lnTo>
                    <a:pt x="4809256" y="123838"/>
                  </a:lnTo>
                  <a:lnTo>
                    <a:pt x="4775454" y="145629"/>
                  </a:lnTo>
                  <a:lnTo>
                    <a:pt x="4736534" y="153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84674" y="4990156"/>
              <a:ext cx="4860290" cy="153670"/>
            </a:xfrm>
            <a:custGeom>
              <a:avLst/>
              <a:gdLst/>
              <a:ahLst/>
              <a:cxnLst/>
              <a:rect l="l" t="t" r="r" b="b"/>
              <a:pathLst>
                <a:path w="4860290" h="153670">
                  <a:moveTo>
                    <a:pt x="4859673" y="0"/>
                  </a:moveTo>
                  <a:lnTo>
                    <a:pt x="4853395" y="48492"/>
                  </a:lnTo>
                  <a:lnTo>
                    <a:pt x="4835913" y="90616"/>
                  </a:lnTo>
                  <a:lnTo>
                    <a:pt x="4809256" y="123838"/>
                  </a:lnTo>
                  <a:lnTo>
                    <a:pt x="4775454" y="145629"/>
                  </a:lnTo>
                  <a:lnTo>
                    <a:pt x="4736534" y="153454"/>
                  </a:lnTo>
                  <a:lnTo>
                    <a:pt x="123138" y="153454"/>
                  </a:lnTo>
                  <a:lnTo>
                    <a:pt x="84219" y="145629"/>
                  </a:lnTo>
                  <a:lnTo>
                    <a:pt x="50416" y="123838"/>
                  </a:lnTo>
                  <a:lnTo>
                    <a:pt x="23760" y="90616"/>
                  </a:lnTo>
                  <a:lnTo>
                    <a:pt x="6278" y="48492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6823" y="2778980"/>
              <a:ext cx="2176780" cy="2105025"/>
            </a:xfrm>
            <a:custGeom>
              <a:avLst/>
              <a:gdLst/>
              <a:ahLst/>
              <a:cxnLst/>
              <a:rect l="l" t="t" r="r" b="b"/>
              <a:pathLst>
                <a:path w="2176779" h="2105025">
                  <a:moveTo>
                    <a:pt x="2176509" y="2104817"/>
                  </a:moveTo>
                  <a:lnTo>
                    <a:pt x="0" y="2104791"/>
                  </a:lnTo>
                  <a:lnTo>
                    <a:pt x="17" y="1052399"/>
                  </a:lnTo>
                  <a:lnTo>
                    <a:pt x="1100" y="1004227"/>
                  </a:lnTo>
                  <a:lnTo>
                    <a:pt x="4318" y="956610"/>
                  </a:lnTo>
                  <a:lnTo>
                    <a:pt x="9625" y="909595"/>
                  </a:lnTo>
                  <a:lnTo>
                    <a:pt x="16973" y="863229"/>
                  </a:lnTo>
                  <a:lnTo>
                    <a:pt x="26317" y="817559"/>
                  </a:lnTo>
                  <a:lnTo>
                    <a:pt x="37610" y="772630"/>
                  </a:lnTo>
                  <a:lnTo>
                    <a:pt x="50806" y="728489"/>
                  </a:lnTo>
                  <a:lnTo>
                    <a:pt x="65858" y="685183"/>
                  </a:lnTo>
                  <a:lnTo>
                    <a:pt x="82720" y="642758"/>
                  </a:lnTo>
                  <a:lnTo>
                    <a:pt x="101346" y="601260"/>
                  </a:lnTo>
                  <a:lnTo>
                    <a:pt x="121688" y="560736"/>
                  </a:lnTo>
                  <a:lnTo>
                    <a:pt x="143701" y="521233"/>
                  </a:lnTo>
                  <a:lnTo>
                    <a:pt x="167338" y="482796"/>
                  </a:lnTo>
                  <a:lnTo>
                    <a:pt x="192553" y="445473"/>
                  </a:lnTo>
                  <a:lnTo>
                    <a:pt x="219298" y="409309"/>
                  </a:lnTo>
                  <a:lnTo>
                    <a:pt x="247529" y="374351"/>
                  </a:lnTo>
                  <a:lnTo>
                    <a:pt x="277198" y="340646"/>
                  </a:lnTo>
                  <a:lnTo>
                    <a:pt x="308258" y="308240"/>
                  </a:lnTo>
                  <a:lnTo>
                    <a:pt x="340665" y="277180"/>
                  </a:lnTo>
                  <a:lnTo>
                    <a:pt x="374370" y="247511"/>
                  </a:lnTo>
                  <a:lnTo>
                    <a:pt x="409327" y="219280"/>
                  </a:lnTo>
                  <a:lnTo>
                    <a:pt x="445491" y="192534"/>
                  </a:lnTo>
                  <a:lnTo>
                    <a:pt x="482815" y="167320"/>
                  </a:lnTo>
                  <a:lnTo>
                    <a:pt x="521251" y="143683"/>
                  </a:lnTo>
                  <a:lnTo>
                    <a:pt x="560755" y="121670"/>
                  </a:lnTo>
                  <a:lnTo>
                    <a:pt x="601278" y="101328"/>
                  </a:lnTo>
                  <a:lnTo>
                    <a:pt x="642776" y="82702"/>
                  </a:lnTo>
                  <a:lnTo>
                    <a:pt x="685201" y="65840"/>
                  </a:lnTo>
                  <a:lnTo>
                    <a:pt x="728507" y="50788"/>
                  </a:lnTo>
                  <a:lnTo>
                    <a:pt x="772648" y="37592"/>
                  </a:lnTo>
                  <a:lnTo>
                    <a:pt x="817577" y="26299"/>
                  </a:lnTo>
                  <a:lnTo>
                    <a:pt x="863247" y="16955"/>
                  </a:lnTo>
                  <a:lnTo>
                    <a:pt x="909613" y="9607"/>
                  </a:lnTo>
                  <a:lnTo>
                    <a:pt x="956628" y="4300"/>
                  </a:lnTo>
                  <a:lnTo>
                    <a:pt x="1004245" y="1082"/>
                  </a:lnTo>
                  <a:lnTo>
                    <a:pt x="1052417" y="0"/>
                  </a:lnTo>
                  <a:lnTo>
                    <a:pt x="1124117" y="0"/>
                  </a:lnTo>
                  <a:lnTo>
                    <a:pt x="1173242" y="1146"/>
                  </a:lnTo>
                  <a:lnTo>
                    <a:pt x="1222058" y="4564"/>
                  </a:lnTo>
                  <a:lnTo>
                    <a:pt x="1270492" y="10224"/>
                  </a:lnTo>
                  <a:lnTo>
                    <a:pt x="1318473" y="18097"/>
                  </a:lnTo>
                  <a:lnTo>
                    <a:pt x="1365930" y="28153"/>
                  </a:lnTo>
                  <a:lnTo>
                    <a:pt x="1412789" y="40362"/>
                  </a:lnTo>
                  <a:lnTo>
                    <a:pt x="1458979" y="54695"/>
                  </a:lnTo>
                  <a:lnTo>
                    <a:pt x="1504429" y="71120"/>
                  </a:lnTo>
                  <a:lnTo>
                    <a:pt x="1549066" y="89609"/>
                  </a:lnTo>
                  <a:lnTo>
                    <a:pt x="1592819" y="110133"/>
                  </a:lnTo>
                  <a:lnTo>
                    <a:pt x="1635615" y="132660"/>
                  </a:lnTo>
                  <a:lnTo>
                    <a:pt x="1677382" y="157161"/>
                  </a:lnTo>
                  <a:lnTo>
                    <a:pt x="1718049" y="183607"/>
                  </a:lnTo>
                  <a:lnTo>
                    <a:pt x="1757544" y="211968"/>
                  </a:lnTo>
                  <a:lnTo>
                    <a:pt x="1795795" y="242214"/>
                  </a:lnTo>
                  <a:lnTo>
                    <a:pt x="1832730" y="274314"/>
                  </a:lnTo>
                  <a:lnTo>
                    <a:pt x="1868277" y="308240"/>
                  </a:lnTo>
                  <a:lnTo>
                    <a:pt x="1902203" y="343787"/>
                  </a:lnTo>
                  <a:lnTo>
                    <a:pt x="1934304" y="380722"/>
                  </a:lnTo>
                  <a:lnTo>
                    <a:pt x="1964549" y="418973"/>
                  </a:lnTo>
                  <a:lnTo>
                    <a:pt x="1992910" y="458468"/>
                  </a:lnTo>
                  <a:lnTo>
                    <a:pt x="2019356" y="499135"/>
                  </a:lnTo>
                  <a:lnTo>
                    <a:pt x="2043857" y="540902"/>
                  </a:lnTo>
                  <a:lnTo>
                    <a:pt x="2066384" y="583698"/>
                  </a:lnTo>
                  <a:lnTo>
                    <a:pt x="2086908" y="627451"/>
                  </a:lnTo>
                  <a:lnTo>
                    <a:pt x="2105397" y="672088"/>
                  </a:lnTo>
                  <a:lnTo>
                    <a:pt x="2121822" y="717538"/>
                  </a:lnTo>
                  <a:lnTo>
                    <a:pt x="2136155" y="763728"/>
                  </a:lnTo>
                  <a:lnTo>
                    <a:pt x="2148364" y="810587"/>
                  </a:lnTo>
                  <a:lnTo>
                    <a:pt x="2158420" y="858044"/>
                  </a:lnTo>
                  <a:lnTo>
                    <a:pt x="2166293" y="906025"/>
                  </a:lnTo>
                  <a:lnTo>
                    <a:pt x="2171953" y="954459"/>
                  </a:lnTo>
                  <a:lnTo>
                    <a:pt x="2175371" y="1003275"/>
                  </a:lnTo>
                  <a:lnTo>
                    <a:pt x="2176517" y="1052399"/>
                  </a:lnTo>
                  <a:lnTo>
                    <a:pt x="2176509" y="2104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46823" y="2778980"/>
              <a:ext cx="2176780" cy="2105025"/>
            </a:xfrm>
            <a:custGeom>
              <a:avLst/>
              <a:gdLst/>
              <a:ahLst/>
              <a:cxnLst/>
              <a:rect l="l" t="t" r="r" b="b"/>
              <a:pathLst>
                <a:path w="2176779" h="2105025">
                  <a:moveTo>
                    <a:pt x="1052417" y="0"/>
                  </a:moveTo>
                  <a:lnTo>
                    <a:pt x="1124117" y="0"/>
                  </a:lnTo>
                  <a:lnTo>
                    <a:pt x="1173242" y="1146"/>
                  </a:lnTo>
                  <a:lnTo>
                    <a:pt x="1222058" y="4564"/>
                  </a:lnTo>
                  <a:lnTo>
                    <a:pt x="1270492" y="10224"/>
                  </a:lnTo>
                  <a:lnTo>
                    <a:pt x="1318473" y="18097"/>
                  </a:lnTo>
                  <a:lnTo>
                    <a:pt x="1365930" y="28153"/>
                  </a:lnTo>
                  <a:lnTo>
                    <a:pt x="1412789" y="40362"/>
                  </a:lnTo>
                  <a:lnTo>
                    <a:pt x="1458979" y="54695"/>
                  </a:lnTo>
                  <a:lnTo>
                    <a:pt x="1504429" y="71120"/>
                  </a:lnTo>
                  <a:lnTo>
                    <a:pt x="1549066" y="89609"/>
                  </a:lnTo>
                  <a:lnTo>
                    <a:pt x="1592819" y="110133"/>
                  </a:lnTo>
                  <a:lnTo>
                    <a:pt x="1635615" y="132660"/>
                  </a:lnTo>
                  <a:lnTo>
                    <a:pt x="1677382" y="157161"/>
                  </a:lnTo>
                  <a:lnTo>
                    <a:pt x="1718049" y="183607"/>
                  </a:lnTo>
                  <a:lnTo>
                    <a:pt x="1757544" y="211968"/>
                  </a:lnTo>
                  <a:lnTo>
                    <a:pt x="1795795" y="242214"/>
                  </a:lnTo>
                  <a:lnTo>
                    <a:pt x="1832730" y="274314"/>
                  </a:lnTo>
                  <a:lnTo>
                    <a:pt x="1868277" y="308240"/>
                  </a:lnTo>
                  <a:lnTo>
                    <a:pt x="1902203" y="343787"/>
                  </a:lnTo>
                  <a:lnTo>
                    <a:pt x="1934304" y="380722"/>
                  </a:lnTo>
                  <a:lnTo>
                    <a:pt x="1964549" y="418973"/>
                  </a:lnTo>
                  <a:lnTo>
                    <a:pt x="1992910" y="458468"/>
                  </a:lnTo>
                  <a:lnTo>
                    <a:pt x="2019356" y="499135"/>
                  </a:lnTo>
                  <a:lnTo>
                    <a:pt x="2043857" y="540902"/>
                  </a:lnTo>
                  <a:lnTo>
                    <a:pt x="2066384" y="583698"/>
                  </a:lnTo>
                  <a:lnTo>
                    <a:pt x="2086908" y="627451"/>
                  </a:lnTo>
                  <a:lnTo>
                    <a:pt x="2105397" y="672088"/>
                  </a:lnTo>
                  <a:lnTo>
                    <a:pt x="2121822" y="717538"/>
                  </a:lnTo>
                  <a:lnTo>
                    <a:pt x="2136155" y="763728"/>
                  </a:lnTo>
                  <a:lnTo>
                    <a:pt x="2148364" y="810587"/>
                  </a:lnTo>
                  <a:lnTo>
                    <a:pt x="2158420" y="858044"/>
                  </a:lnTo>
                  <a:lnTo>
                    <a:pt x="2166293" y="906025"/>
                  </a:lnTo>
                  <a:lnTo>
                    <a:pt x="2171953" y="954459"/>
                  </a:lnTo>
                  <a:lnTo>
                    <a:pt x="2175371" y="1003275"/>
                  </a:lnTo>
                  <a:lnTo>
                    <a:pt x="2176517" y="1052399"/>
                  </a:lnTo>
                  <a:lnTo>
                    <a:pt x="2176517" y="2104799"/>
                  </a:lnTo>
                  <a:lnTo>
                    <a:pt x="17" y="2104799"/>
                  </a:lnTo>
                  <a:lnTo>
                    <a:pt x="17" y="1052399"/>
                  </a:lnTo>
                  <a:lnTo>
                    <a:pt x="1100" y="1004227"/>
                  </a:lnTo>
                  <a:lnTo>
                    <a:pt x="4318" y="956610"/>
                  </a:lnTo>
                  <a:lnTo>
                    <a:pt x="9625" y="909595"/>
                  </a:lnTo>
                  <a:lnTo>
                    <a:pt x="16973" y="863229"/>
                  </a:lnTo>
                  <a:lnTo>
                    <a:pt x="26317" y="817559"/>
                  </a:lnTo>
                  <a:lnTo>
                    <a:pt x="37610" y="772630"/>
                  </a:lnTo>
                  <a:lnTo>
                    <a:pt x="50806" y="728489"/>
                  </a:lnTo>
                  <a:lnTo>
                    <a:pt x="65858" y="685183"/>
                  </a:lnTo>
                  <a:lnTo>
                    <a:pt x="82720" y="642758"/>
                  </a:lnTo>
                  <a:lnTo>
                    <a:pt x="101346" y="601260"/>
                  </a:lnTo>
                  <a:lnTo>
                    <a:pt x="121688" y="560736"/>
                  </a:lnTo>
                  <a:lnTo>
                    <a:pt x="143701" y="521233"/>
                  </a:lnTo>
                  <a:lnTo>
                    <a:pt x="167338" y="482796"/>
                  </a:lnTo>
                  <a:lnTo>
                    <a:pt x="192553" y="445473"/>
                  </a:lnTo>
                  <a:lnTo>
                    <a:pt x="219298" y="409309"/>
                  </a:lnTo>
                  <a:lnTo>
                    <a:pt x="247529" y="374351"/>
                  </a:lnTo>
                  <a:lnTo>
                    <a:pt x="277198" y="340646"/>
                  </a:lnTo>
                  <a:lnTo>
                    <a:pt x="308258" y="308240"/>
                  </a:lnTo>
                  <a:lnTo>
                    <a:pt x="340665" y="277180"/>
                  </a:lnTo>
                  <a:lnTo>
                    <a:pt x="374370" y="247511"/>
                  </a:lnTo>
                  <a:lnTo>
                    <a:pt x="409327" y="219280"/>
                  </a:lnTo>
                  <a:lnTo>
                    <a:pt x="445491" y="192534"/>
                  </a:lnTo>
                  <a:lnTo>
                    <a:pt x="482815" y="167320"/>
                  </a:lnTo>
                  <a:lnTo>
                    <a:pt x="521251" y="143683"/>
                  </a:lnTo>
                  <a:lnTo>
                    <a:pt x="560755" y="121670"/>
                  </a:lnTo>
                  <a:lnTo>
                    <a:pt x="601278" y="101328"/>
                  </a:lnTo>
                  <a:lnTo>
                    <a:pt x="642776" y="82702"/>
                  </a:lnTo>
                  <a:lnTo>
                    <a:pt x="685201" y="65840"/>
                  </a:lnTo>
                  <a:lnTo>
                    <a:pt x="728507" y="50788"/>
                  </a:lnTo>
                  <a:lnTo>
                    <a:pt x="772648" y="37592"/>
                  </a:lnTo>
                  <a:lnTo>
                    <a:pt x="817577" y="26299"/>
                  </a:lnTo>
                  <a:lnTo>
                    <a:pt x="863247" y="16955"/>
                  </a:lnTo>
                  <a:lnTo>
                    <a:pt x="909613" y="9607"/>
                  </a:lnTo>
                  <a:lnTo>
                    <a:pt x="956628" y="4300"/>
                  </a:lnTo>
                  <a:lnTo>
                    <a:pt x="1004245" y="1082"/>
                  </a:lnTo>
                  <a:lnTo>
                    <a:pt x="1052417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5988" y="2928629"/>
              <a:ext cx="1918216" cy="185851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63327" y="2925333"/>
              <a:ext cx="1384300" cy="1858645"/>
            </a:xfrm>
            <a:custGeom>
              <a:avLst/>
              <a:gdLst/>
              <a:ahLst/>
              <a:cxnLst/>
              <a:rect l="l" t="t" r="r" b="b"/>
              <a:pathLst>
                <a:path w="1384300" h="1858645">
                  <a:moveTo>
                    <a:pt x="1383899" y="1858499"/>
                  </a:moveTo>
                  <a:lnTo>
                    <a:pt x="0" y="1858499"/>
                  </a:lnTo>
                  <a:lnTo>
                    <a:pt x="0" y="0"/>
                  </a:lnTo>
                  <a:lnTo>
                    <a:pt x="1383899" y="0"/>
                  </a:lnTo>
                  <a:lnTo>
                    <a:pt x="1383899" y="1858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963328" y="2925333"/>
            <a:ext cx="1384300" cy="1858645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85725" marR="199390" algn="just">
              <a:lnSpc>
                <a:spcPct val="100000"/>
              </a:lnSpc>
              <a:spcBef>
                <a:spcPts val="625"/>
              </a:spcBef>
            </a:pPr>
            <a:r>
              <a:rPr sz="1200" spc="-100" dirty="0">
                <a:solidFill>
                  <a:srgbClr val="990000"/>
                </a:solidFill>
                <a:latin typeface="Tahoma"/>
                <a:cs typeface="Tahoma"/>
              </a:rPr>
              <a:t>If</a:t>
            </a:r>
            <a:r>
              <a:rPr sz="1200" spc="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990000"/>
                </a:solidFill>
                <a:latin typeface="Tahoma"/>
                <a:cs typeface="Tahoma"/>
              </a:rPr>
              <a:t>you</a:t>
            </a:r>
            <a:r>
              <a:rPr sz="1200" spc="-8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990000"/>
                </a:solidFill>
                <a:latin typeface="Tahoma"/>
                <a:cs typeface="Tahoma"/>
              </a:rPr>
              <a:t>work</a:t>
            </a:r>
            <a:r>
              <a:rPr sz="1200" spc="-3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990000"/>
                </a:solidFill>
                <a:latin typeface="Tahoma"/>
                <a:cs typeface="Tahoma"/>
              </a:rPr>
              <a:t>hard </a:t>
            </a:r>
            <a:r>
              <a:rPr sz="1200" u="heavy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on</a:t>
            </a:r>
            <a:r>
              <a:rPr sz="1200" u="heavy" spc="-55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 </a:t>
            </a:r>
            <a:r>
              <a:rPr sz="1200" u="heavy" spc="-10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your</a:t>
            </a:r>
            <a:r>
              <a:rPr sz="1200" u="heavy" spc="-50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 </a:t>
            </a:r>
            <a:r>
              <a:rPr sz="1200" u="heavy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job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,</a:t>
            </a:r>
            <a:r>
              <a:rPr sz="1200" spc="-50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990000"/>
                </a:solidFill>
                <a:latin typeface="Tahoma"/>
                <a:cs typeface="Tahoma"/>
              </a:rPr>
              <a:t>you 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make</a:t>
            </a:r>
            <a:r>
              <a:rPr sz="1200" spc="-60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a</a:t>
            </a:r>
            <a:r>
              <a:rPr sz="1200" spc="-5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12529"/>
                </a:solidFill>
                <a:latin typeface="Tahoma"/>
                <a:cs typeface="Tahoma"/>
              </a:rPr>
              <a:t>living</a:t>
            </a:r>
            <a:r>
              <a:rPr sz="1200" spc="-10" dirty="0">
                <a:solidFill>
                  <a:srgbClr val="C99A52"/>
                </a:solidFill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  <a:p>
            <a:pPr marL="85725" marR="202565" algn="just">
              <a:lnSpc>
                <a:spcPct val="100000"/>
              </a:lnSpc>
              <a:spcBef>
                <a:spcPts val="840"/>
              </a:spcBef>
            </a:pPr>
            <a:r>
              <a:rPr sz="1200" spc="-100" dirty="0">
                <a:solidFill>
                  <a:srgbClr val="990000"/>
                </a:solidFill>
                <a:latin typeface="Tahoma"/>
                <a:cs typeface="Tahoma"/>
              </a:rPr>
              <a:t>If</a:t>
            </a:r>
            <a:r>
              <a:rPr sz="1200" spc="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990000"/>
                </a:solidFill>
                <a:latin typeface="Tahoma"/>
                <a:cs typeface="Tahoma"/>
              </a:rPr>
              <a:t>you</a:t>
            </a:r>
            <a:r>
              <a:rPr sz="1200" spc="-8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990000"/>
                </a:solidFill>
                <a:latin typeface="Tahoma"/>
                <a:cs typeface="Tahoma"/>
              </a:rPr>
              <a:t>work</a:t>
            </a:r>
            <a:r>
              <a:rPr sz="1200" spc="-3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990000"/>
                </a:solidFill>
                <a:latin typeface="Tahoma"/>
                <a:cs typeface="Tahoma"/>
              </a:rPr>
              <a:t>hard </a:t>
            </a:r>
            <a:r>
              <a:rPr sz="1200" u="heavy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on</a:t>
            </a:r>
            <a:r>
              <a:rPr sz="1200" u="heavy" spc="-15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 </a:t>
            </a:r>
            <a:r>
              <a:rPr sz="1200" u="heavy" dirty="0">
                <a:solidFill>
                  <a:srgbClr val="990000"/>
                </a:solidFill>
                <a:uFill>
                  <a:solidFill>
                    <a:srgbClr val="990000"/>
                  </a:solidFill>
                </a:uFill>
                <a:latin typeface="Tahoma"/>
                <a:cs typeface="Tahoma"/>
              </a:rPr>
              <a:t>yourself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,</a:t>
            </a:r>
            <a:r>
              <a:rPr sz="1200" spc="-1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990000"/>
                </a:solidFill>
                <a:latin typeface="Tahoma"/>
                <a:cs typeface="Tahoma"/>
              </a:rPr>
              <a:t>you 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make</a:t>
            </a:r>
            <a:r>
              <a:rPr sz="1200" spc="-60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990000"/>
                </a:solidFill>
                <a:latin typeface="Tahoma"/>
                <a:cs typeface="Tahoma"/>
              </a:rPr>
              <a:t>a</a:t>
            </a:r>
            <a:r>
              <a:rPr sz="1200" spc="-55" dirty="0">
                <a:solidFill>
                  <a:srgbClr val="99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12529"/>
                </a:solidFill>
                <a:latin typeface="Tahoma"/>
                <a:cs typeface="Tahoma"/>
              </a:rPr>
              <a:t>fortune</a:t>
            </a:r>
            <a:r>
              <a:rPr sz="1200" spc="-10" dirty="0">
                <a:solidFill>
                  <a:srgbClr val="C99A52"/>
                </a:solidFill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  <a:p>
            <a:pPr marL="85725" marR="317500">
              <a:lnSpc>
                <a:spcPct val="100000"/>
              </a:lnSpc>
              <a:spcBef>
                <a:spcPts val="610"/>
              </a:spcBef>
            </a:pPr>
            <a:r>
              <a:rPr sz="1000" spc="50" dirty="0">
                <a:solidFill>
                  <a:srgbClr val="002D59"/>
                </a:solidFill>
                <a:latin typeface="Tahoma"/>
                <a:cs typeface="Tahoma"/>
              </a:rPr>
              <a:t>-</a:t>
            </a:r>
            <a:r>
              <a:rPr sz="1000" spc="75" dirty="0">
                <a:solidFill>
                  <a:srgbClr val="002D59"/>
                </a:solidFill>
                <a:latin typeface="Tahoma"/>
                <a:cs typeface="Tahoma"/>
              </a:rPr>
              <a:t>Jim</a:t>
            </a:r>
            <a:r>
              <a:rPr sz="1000" spc="-65" dirty="0">
                <a:solidFill>
                  <a:srgbClr val="002D59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002D59"/>
                </a:solidFill>
                <a:latin typeface="Tahoma"/>
                <a:cs typeface="Tahoma"/>
              </a:rPr>
              <a:t>Rohn </a:t>
            </a:r>
            <a:r>
              <a:rPr sz="800" dirty="0">
                <a:solidFill>
                  <a:srgbClr val="002D59"/>
                </a:solidFill>
                <a:latin typeface="Tahoma"/>
                <a:cs typeface="Tahoma"/>
              </a:rPr>
              <a:t>Entrepreneur</a:t>
            </a:r>
            <a:r>
              <a:rPr sz="800" spc="35" dirty="0">
                <a:solidFill>
                  <a:srgbClr val="002D59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002D59"/>
                </a:solidFill>
                <a:latin typeface="Tahoma"/>
                <a:cs typeface="Tahoma"/>
              </a:rPr>
              <a:t>and </a:t>
            </a:r>
            <a:r>
              <a:rPr sz="800" dirty="0">
                <a:solidFill>
                  <a:srgbClr val="002D59"/>
                </a:solidFill>
                <a:latin typeface="Tahoma"/>
                <a:cs typeface="Tahoma"/>
              </a:rPr>
              <a:t>Motivational</a:t>
            </a:r>
            <a:r>
              <a:rPr sz="800" spc="130" dirty="0">
                <a:solidFill>
                  <a:srgbClr val="002D59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002D59"/>
                </a:solidFill>
                <a:latin typeface="Tahoma"/>
                <a:cs typeface="Tahoma"/>
              </a:rPr>
              <a:t>Speaker</a:t>
            </a:r>
            <a:endParaRPr sz="800">
              <a:latin typeface="Tahoma"/>
              <a:cs typeface="Tahom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2681" y="4228925"/>
            <a:ext cx="144899" cy="1196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8580"/>
            <a:chOff x="0" y="0"/>
            <a:chExt cx="9144000" cy="514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86725" y="3092101"/>
              <a:ext cx="670560" cy="670560"/>
            </a:xfrm>
            <a:custGeom>
              <a:avLst/>
              <a:gdLst/>
              <a:ahLst/>
              <a:cxnLst/>
              <a:rect l="l" t="t" r="r" b="b"/>
              <a:pathLst>
                <a:path w="670560" h="670560">
                  <a:moveTo>
                    <a:pt x="335099" y="670199"/>
                  </a:moveTo>
                  <a:lnTo>
                    <a:pt x="285581" y="666566"/>
                  </a:lnTo>
                  <a:lnTo>
                    <a:pt x="238318" y="656012"/>
                  </a:lnTo>
                  <a:lnTo>
                    <a:pt x="193830" y="639054"/>
                  </a:lnTo>
                  <a:lnTo>
                    <a:pt x="152634" y="616213"/>
                  </a:lnTo>
                  <a:lnTo>
                    <a:pt x="115249" y="588005"/>
                  </a:lnTo>
                  <a:lnTo>
                    <a:pt x="82194" y="554950"/>
                  </a:lnTo>
                  <a:lnTo>
                    <a:pt x="53986" y="517565"/>
                  </a:lnTo>
                  <a:lnTo>
                    <a:pt x="31145" y="476369"/>
                  </a:lnTo>
                  <a:lnTo>
                    <a:pt x="14187" y="431881"/>
                  </a:lnTo>
                  <a:lnTo>
                    <a:pt x="3633" y="384618"/>
                  </a:lnTo>
                  <a:lnTo>
                    <a:pt x="0" y="335099"/>
                  </a:lnTo>
                  <a:lnTo>
                    <a:pt x="3633" y="285581"/>
                  </a:lnTo>
                  <a:lnTo>
                    <a:pt x="14187" y="238318"/>
                  </a:lnTo>
                  <a:lnTo>
                    <a:pt x="31145" y="193830"/>
                  </a:lnTo>
                  <a:lnTo>
                    <a:pt x="53986" y="152634"/>
                  </a:lnTo>
                  <a:lnTo>
                    <a:pt x="82194" y="115249"/>
                  </a:lnTo>
                  <a:lnTo>
                    <a:pt x="115249" y="82194"/>
                  </a:lnTo>
                  <a:lnTo>
                    <a:pt x="152634" y="53986"/>
                  </a:lnTo>
                  <a:lnTo>
                    <a:pt x="193830" y="31145"/>
                  </a:lnTo>
                  <a:lnTo>
                    <a:pt x="238318" y="14187"/>
                  </a:lnTo>
                  <a:lnTo>
                    <a:pt x="285581" y="3633"/>
                  </a:lnTo>
                  <a:lnTo>
                    <a:pt x="335099" y="0"/>
                  </a:lnTo>
                  <a:lnTo>
                    <a:pt x="387837" y="4174"/>
                  </a:lnTo>
                  <a:lnTo>
                    <a:pt x="438801" y="16449"/>
                  </a:lnTo>
                  <a:lnTo>
                    <a:pt x="487092" y="36451"/>
                  </a:lnTo>
                  <a:lnTo>
                    <a:pt x="531808" y="63809"/>
                  </a:lnTo>
                  <a:lnTo>
                    <a:pt x="572051" y="98148"/>
                  </a:lnTo>
                  <a:lnTo>
                    <a:pt x="606390" y="138391"/>
                  </a:lnTo>
                  <a:lnTo>
                    <a:pt x="633748" y="183108"/>
                  </a:lnTo>
                  <a:lnTo>
                    <a:pt x="653750" y="231398"/>
                  </a:lnTo>
                  <a:lnTo>
                    <a:pt x="666025" y="282362"/>
                  </a:lnTo>
                  <a:lnTo>
                    <a:pt x="670199" y="335099"/>
                  </a:lnTo>
                  <a:lnTo>
                    <a:pt x="666566" y="384618"/>
                  </a:lnTo>
                  <a:lnTo>
                    <a:pt x="656012" y="431881"/>
                  </a:lnTo>
                  <a:lnTo>
                    <a:pt x="639054" y="476369"/>
                  </a:lnTo>
                  <a:lnTo>
                    <a:pt x="616213" y="517565"/>
                  </a:lnTo>
                  <a:lnTo>
                    <a:pt x="588005" y="554950"/>
                  </a:lnTo>
                  <a:lnTo>
                    <a:pt x="554950" y="588005"/>
                  </a:lnTo>
                  <a:lnTo>
                    <a:pt x="517565" y="616213"/>
                  </a:lnTo>
                  <a:lnTo>
                    <a:pt x="476369" y="639054"/>
                  </a:lnTo>
                  <a:lnTo>
                    <a:pt x="431881" y="656012"/>
                  </a:lnTo>
                  <a:lnTo>
                    <a:pt x="384618" y="666566"/>
                  </a:lnTo>
                  <a:lnTo>
                    <a:pt x="335099" y="670199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60117" y="3321599"/>
              <a:ext cx="1011555" cy="1822450"/>
            </a:xfrm>
            <a:custGeom>
              <a:avLst/>
              <a:gdLst/>
              <a:ahLst/>
              <a:cxnLst/>
              <a:rect l="l" t="t" r="r" b="b"/>
              <a:pathLst>
                <a:path w="1011554" h="1822450">
                  <a:moveTo>
                    <a:pt x="505507" y="0"/>
                  </a:moveTo>
                  <a:lnTo>
                    <a:pt x="555469" y="2473"/>
                  </a:lnTo>
                  <a:lnTo>
                    <a:pt x="604586" y="9802"/>
                  </a:lnTo>
                  <a:lnTo>
                    <a:pt x="652524" y="21850"/>
                  </a:lnTo>
                  <a:lnTo>
                    <a:pt x="698954" y="38478"/>
                  </a:lnTo>
                  <a:lnTo>
                    <a:pt x="743542" y="59551"/>
                  </a:lnTo>
                  <a:lnTo>
                    <a:pt x="785959" y="84929"/>
                  </a:lnTo>
                  <a:lnTo>
                    <a:pt x="825872" y="114477"/>
                  </a:lnTo>
                  <a:lnTo>
                    <a:pt x="862950" y="148057"/>
                  </a:lnTo>
                  <a:lnTo>
                    <a:pt x="896529" y="185135"/>
                  </a:lnTo>
                  <a:lnTo>
                    <a:pt x="926077" y="225048"/>
                  </a:lnTo>
                  <a:lnTo>
                    <a:pt x="951456" y="267464"/>
                  </a:lnTo>
                  <a:lnTo>
                    <a:pt x="972528" y="312053"/>
                  </a:lnTo>
                  <a:lnTo>
                    <a:pt x="989157" y="358482"/>
                  </a:lnTo>
                  <a:lnTo>
                    <a:pt x="1001204" y="406421"/>
                  </a:lnTo>
                  <a:lnTo>
                    <a:pt x="1008533" y="455537"/>
                  </a:lnTo>
                  <a:lnTo>
                    <a:pt x="1011007" y="505499"/>
                  </a:lnTo>
                  <a:lnTo>
                    <a:pt x="1011007" y="1821899"/>
                  </a:lnTo>
                </a:path>
                <a:path w="1011554" h="1822450">
                  <a:moveTo>
                    <a:pt x="0" y="1821899"/>
                  </a:moveTo>
                  <a:lnTo>
                    <a:pt x="7" y="505499"/>
                  </a:lnTo>
                  <a:lnTo>
                    <a:pt x="2321" y="456816"/>
                  </a:lnTo>
                  <a:lnTo>
                    <a:pt x="9122" y="409443"/>
                  </a:lnTo>
                  <a:lnTo>
                    <a:pt x="20198" y="363590"/>
                  </a:lnTo>
                  <a:lnTo>
                    <a:pt x="35337" y="319470"/>
                  </a:lnTo>
                  <a:lnTo>
                    <a:pt x="54327" y="277295"/>
                  </a:lnTo>
                  <a:lnTo>
                    <a:pt x="76957" y="237277"/>
                  </a:lnTo>
                  <a:lnTo>
                    <a:pt x="103015" y="199627"/>
                  </a:lnTo>
                  <a:lnTo>
                    <a:pt x="132288" y="164558"/>
                  </a:lnTo>
                  <a:lnTo>
                    <a:pt x="164565" y="132281"/>
                  </a:lnTo>
                  <a:lnTo>
                    <a:pt x="199635" y="103007"/>
                  </a:lnTo>
                  <a:lnTo>
                    <a:pt x="237285" y="76950"/>
                  </a:lnTo>
                  <a:lnTo>
                    <a:pt x="277303" y="54320"/>
                  </a:lnTo>
                  <a:lnTo>
                    <a:pt x="319478" y="35329"/>
                  </a:lnTo>
                  <a:lnTo>
                    <a:pt x="363598" y="20190"/>
                  </a:lnTo>
                  <a:lnTo>
                    <a:pt x="409450" y="9114"/>
                  </a:lnTo>
                  <a:lnTo>
                    <a:pt x="456824" y="2314"/>
                  </a:lnTo>
                  <a:lnTo>
                    <a:pt x="505507" y="0"/>
                  </a:lnTo>
                </a:path>
                <a:path w="1011554" h="1822450">
                  <a:moveTo>
                    <a:pt x="505457" y="110999"/>
                  </a:moveTo>
                  <a:lnTo>
                    <a:pt x="559007" y="114533"/>
                  </a:lnTo>
                  <a:lnTo>
                    <a:pt x="611187" y="124957"/>
                  </a:lnTo>
                  <a:lnTo>
                    <a:pt x="661362" y="142011"/>
                  </a:lnTo>
                  <a:lnTo>
                    <a:pt x="708901" y="165431"/>
                  </a:lnTo>
                  <a:lnTo>
                    <a:pt x="753168" y="194957"/>
                  </a:lnTo>
                  <a:lnTo>
                    <a:pt x="793533" y="230324"/>
                  </a:lnTo>
                  <a:lnTo>
                    <a:pt x="828900" y="270688"/>
                  </a:lnTo>
                  <a:lnTo>
                    <a:pt x="858425" y="314956"/>
                  </a:lnTo>
                  <a:lnTo>
                    <a:pt x="881846" y="362494"/>
                  </a:lnTo>
                  <a:lnTo>
                    <a:pt x="898899" y="412670"/>
                  </a:lnTo>
                  <a:lnTo>
                    <a:pt x="909324" y="464849"/>
                  </a:lnTo>
                  <a:lnTo>
                    <a:pt x="912857" y="518399"/>
                  </a:lnTo>
                  <a:lnTo>
                    <a:pt x="912857" y="1821899"/>
                  </a:lnTo>
                </a:path>
                <a:path w="1011554" h="1822450">
                  <a:moveTo>
                    <a:pt x="98051" y="1821899"/>
                  </a:moveTo>
                  <a:lnTo>
                    <a:pt x="98057" y="518399"/>
                  </a:lnTo>
                  <a:lnTo>
                    <a:pt x="100798" y="470888"/>
                  </a:lnTo>
                  <a:lnTo>
                    <a:pt x="108817" y="424986"/>
                  </a:lnTo>
                  <a:lnTo>
                    <a:pt x="121808" y="381000"/>
                  </a:lnTo>
                  <a:lnTo>
                    <a:pt x="139466" y="339235"/>
                  </a:lnTo>
                  <a:lnTo>
                    <a:pt x="161484" y="299997"/>
                  </a:lnTo>
                  <a:lnTo>
                    <a:pt x="187558" y="263592"/>
                  </a:lnTo>
                  <a:lnTo>
                    <a:pt x="217382" y="230324"/>
                  </a:lnTo>
                  <a:lnTo>
                    <a:pt x="250649" y="200501"/>
                  </a:lnTo>
                  <a:lnTo>
                    <a:pt x="287055" y="174427"/>
                  </a:lnTo>
                  <a:lnTo>
                    <a:pt x="326293" y="152408"/>
                  </a:lnTo>
                  <a:lnTo>
                    <a:pt x="368058" y="134750"/>
                  </a:lnTo>
                  <a:lnTo>
                    <a:pt x="412044" y="121759"/>
                  </a:lnTo>
                  <a:lnTo>
                    <a:pt x="457946" y="113740"/>
                  </a:lnTo>
                  <a:lnTo>
                    <a:pt x="505457" y="1109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63350" y="1813624"/>
              <a:ext cx="1480820" cy="2066289"/>
            </a:xfrm>
            <a:custGeom>
              <a:avLst/>
              <a:gdLst/>
              <a:ahLst/>
              <a:cxnLst/>
              <a:rect l="l" t="t" r="r" b="b"/>
              <a:pathLst>
                <a:path w="1480820" h="2066289">
                  <a:moveTo>
                    <a:pt x="860699" y="1032862"/>
                  </a:moveTo>
                  <a:lnTo>
                    <a:pt x="0" y="0"/>
                  </a:lnTo>
                  <a:lnTo>
                    <a:pt x="1480649" y="0"/>
                  </a:lnTo>
                  <a:lnTo>
                    <a:pt x="1480649" y="288906"/>
                  </a:lnTo>
                  <a:lnTo>
                    <a:pt x="860699" y="1032862"/>
                  </a:lnTo>
                  <a:close/>
                </a:path>
                <a:path w="1480820" h="2066289">
                  <a:moveTo>
                    <a:pt x="1480649" y="2065724"/>
                  </a:moveTo>
                  <a:lnTo>
                    <a:pt x="0" y="2065724"/>
                  </a:lnTo>
                  <a:lnTo>
                    <a:pt x="860699" y="1032862"/>
                  </a:lnTo>
                  <a:lnTo>
                    <a:pt x="1480649" y="1776818"/>
                  </a:lnTo>
                  <a:lnTo>
                    <a:pt x="1480649" y="2065724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9068" y="0"/>
              <a:ext cx="615950" cy="911225"/>
            </a:xfrm>
            <a:custGeom>
              <a:avLst/>
              <a:gdLst/>
              <a:ahLst/>
              <a:cxnLst/>
              <a:rect l="l" t="t" r="r" b="b"/>
              <a:pathLst>
                <a:path w="615950" h="911225">
                  <a:moveTo>
                    <a:pt x="307856" y="911008"/>
                  </a:moveTo>
                  <a:lnTo>
                    <a:pt x="0" y="0"/>
                  </a:lnTo>
                  <a:lnTo>
                    <a:pt x="615713" y="0"/>
                  </a:lnTo>
                  <a:lnTo>
                    <a:pt x="307856" y="911008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4678" y="78447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50"/>
                  </a:lnTo>
                  <a:lnTo>
                    <a:pt x="179164" y="179164"/>
                  </a:lnTo>
                  <a:lnTo>
                    <a:pt x="152249" y="304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678" y="78447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50"/>
                  </a:lnTo>
                  <a:lnTo>
                    <a:pt x="179164" y="179164"/>
                  </a:lnTo>
                  <a:lnTo>
                    <a:pt x="152249" y="30450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13499" y="2058249"/>
              <a:ext cx="5010150" cy="1450975"/>
            </a:xfrm>
            <a:custGeom>
              <a:avLst/>
              <a:gdLst/>
              <a:ahLst/>
              <a:cxnLst/>
              <a:rect l="l" t="t" r="r" b="b"/>
              <a:pathLst>
                <a:path w="5010150" h="1450975">
                  <a:moveTo>
                    <a:pt x="5009999" y="1450499"/>
                  </a:moveTo>
                  <a:lnTo>
                    <a:pt x="0" y="1450499"/>
                  </a:lnTo>
                  <a:lnTo>
                    <a:pt x="0" y="0"/>
                  </a:lnTo>
                  <a:lnTo>
                    <a:pt x="5009999" y="0"/>
                  </a:lnTo>
                  <a:lnTo>
                    <a:pt x="5009999" y="1450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513499" y="2058249"/>
            <a:ext cx="5010150" cy="1450975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4000" dirty="0">
                <a:solidFill>
                  <a:srgbClr val="990000"/>
                </a:solidFill>
                <a:latin typeface="Open Sans"/>
                <a:cs typeface="Open Sans"/>
              </a:rPr>
              <a:t>Be</a:t>
            </a:r>
            <a:r>
              <a:rPr sz="4000" spc="-7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4000" dirty="0">
                <a:solidFill>
                  <a:srgbClr val="990000"/>
                </a:solidFill>
                <a:latin typeface="Open Sans"/>
                <a:cs typeface="Open Sans"/>
              </a:rPr>
              <a:t>who</a:t>
            </a:r>
            <a:r>
              <a:rPr sz="4000" spc="-7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4000" dirty="0">
                <a:solidFill>
                  <a:srgbClr val="990000"/>
                </a:solidFill>
                <a:latin typeface="Open Sans"/>
                <a:cs typeface="Open Sans"/>
              </a:rPr>
              <a:t>you</a:t>
            </a:r>
            <a:r>
              <a:rPr sz="4000" spc="-6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4000" dirty="0">
                <a:solidFill>
                  <a:srgbClr val="990000"/>
                </a:solidFill>
                <a:latin typeface="Open Sans"/>
                <a:cs typeface="Open Sans"/>
              </a:rPr>
              <a:t>are</a:t>
            </a:r>
            <a:r>
              <a:rPr sz="4000" spc="-7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4000" spc="-25" dirty="0">
                <a:solidFill>
                  <a:srgbClr val="990000"/>
                </a:solidFill>
                <a:latin typeface="Open Sans"/>
                <a:cs typeface="Open Sans"/>
              </a:rPr>
              <a:t>and</a:t>
            </a:r>
            <a:endParaRPr sz="4000">
              <a:latin typeface="Open Sans"/>
              <a:cs typeface="Open Sans"/>
            </a:endParaRPr>
          </a:p>
          <a:p>
            <a:pPr algn="ctr">
              <a:lnSpc>
                <a:spcPct val="100000"/>
              </a:lnSpc>
            </a:pPr>
            <a:r>
              <a:rPr sz="4000" b="1" dirty="0">
                <a:solidFill>
                  <a:srgbClr val="002D59"/>
                </a:solidFill>
                <a:latin typeface="Open Sans"/>
                <a:cs typeface="Open Sans"/>
              </a:rPr>
              <a:t>Be</a:t>
            </a:r>
            <a:r>
              <a:rPr sz="4000" b="1" spc="-30" dirty="0">
                <a:solidFill>
                  <a:srgbClr val="002D59"/>
                </a:solidFill>
                <a:latin typeface="Open Sans"/>
                <a:cs typeface="Open Sans"/>
              </a:rPr>
              <a:t> </a:t>
            </a:r>
            <a:r>
              <a:rPr sz="4000" b="1" dirty="0">
                <a:solidFill>
                  <a:srgbClr val="002D59"/>
                </a:solidFill>
                <a:latin typeface="Open Sans"/>
                <a:cs typeface="Open Sans"/>
              </a:rPr>
              <a:t>that</a:t>
            </a:r>
            <a:r>
              <a:rPr sz="4000" b="1" spc="-15" dirty="0">
                <a:solidFill>
                  <a:srgbClr val="002D59"/>
                </a:solidFill>
                <a:latin typeface="Open Sans"/>
                <a:cs typeface="Open Sans"/>
              </a:rPr>
              <a:t> </a:t>
            </a:r>
            <a:r>
              <a:rPr sz="4000" b="1" spc="-20" dirty="0">
                <a:solidFill>
                  <a:srgbClr val="002D59"/>
                </a:solidFill>
                <a:latin typeface="Open Sans"/>
                <a:cs typeface="Open Sans"/>
              </a:rPr>
              <a:t>well</a:t>
            </a:r>
            <a:endParaRPr sz="40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4160" y="4559515"/>
            <a:ext cx="26663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2D59"/>
                </a:solidFill>
                <a:latin typeface="Open Sans"/>
                <a:cs typeface="Open Sans"/>
              </a:rPr>
              <a:t>—</a:t>
            </a:r>
            <a:r>
              <a:rPr sz="2000" b="1" dirty="0">
                <a:solidFill>
                  <a:srgbClr val="002D59"/>
                </a:solidFill>
                <a:latin typeface="Open Sans"/>
                <a:cs typeface="Open Sans"/>
              </a:rPr>
              <a:t>St.</a:t>
            </a:r>
            <a:r>
              <a:rPr sz="2000" b="1" spc="-20" dirty="0">
                <a:solidFill>
                  <a:srgbClr val="002D5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002D59"/>
                </a:solidFill>
                <a:latin typeface="Open Sans"/>
                <a:cs typeface="Open Sans"/>
              </a:rPr>
              <a:t>Francis</a:t>
            </a:r>
            <a:r>
              <a:rPr sz="2000" b="1" spc="-20" dirty="0">
                <a:solidFill>
                  <a:srgbClr val="002D59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002D59"/>
                </a:solidFill>
                <a:latin typeface="Open Sans"/>
                <a:cs typeface="Open Sans"/>
              </a:rPr>
              <a:t>de</a:t>
            </a:r>
            <a:r>
              <a:rPr sz="2000" b="1" spc="-15" dirty="0">
                <a:solidFill>
                  <a:srgbClr val="002D59"/>
                </a:solidFill>
                <a:latin typeface="Open Sans"/>
                <a:cs typeface="Open Sans"/>
              </a:rPr>
              <a:t> </a:t>
            </a:r>
            <a:r>
              <a:rPr sz="2000" b="1" spc="-10" dirty="0">
                <a:solidFill>
                  <a:srgbClr val="002D59"/>
                </a:solidFill>
                <a:latin typeface="Open Sans"/>
                <a:cs typeface="Open Sans"/>
              </a:rPr>
              <a:t>Sales</a:t>
            </a:r>
            <a:endParaRPr sz="2000">
              <a:latin typeface="Open Sans"/>
              <a:cs typeface="Open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0150" y="1922666"/>
            <a:ext cx="8446770" cy="2988945"/>
            <a:chOff x="230150" y="1922666"/>
            <a:chExt cx="8446770" cy="2988945"/>
          </a:xfrm>
        </p:grpSpPr>
        <p:sp>
          <p:nvSpPr>
            <p:cNvPr id="14" name="object 14"/>
            <p:cNvSpPr/>
            <p:nvPr/>
          </p:nvSpPr>
          <p:spPr>
            <a:xfrm>
              <a:off x="3369584" y="192266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499"/>
                  </a:moveTo>
                  <a:lnTo>
                    <a:pt x="125335" y="179164"/>
                  </a:lnTo>
                  <a:lnTo>
                    <a:pt x="0" y="152249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49"/>
                  </a:lnTo>
                  <a:lnTo>
                    <a:pt x="179164" y="179164"/>
                  </a:lnTo>
                  <a:lnTo>
                    <a:pt x="152249" y="304499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71802" y="336510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499"/>
                  </a:moveTo>
                  <a:lnTo>
                    <a:pt x="125335" y="179164"/>
                  </a:lnTo>
                  <a:lnTo>
                    <a:pt x="0" y="152249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49"/>
                  </a:lnTo>
                  <a:lnTo>
                    <a:pt x="179164" y="179164"/>
                  </a:lnTo>
                  <a:lnTo>
                    <a:pt x="152249" y="3044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50" y="4085721"/>
              <a:ext cx="1318522" cy="825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E00243-3463-4A7D-BE31-313BAEF97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126"/>
            <a:ext cx="3973354" cy="4901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44BA40-B9D5-477C-8BFE-E31E8B4EB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904"/>
            <a:ext cx="3973354" cy="50014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59852" y="1720740"/>
            <a:ext cx="542290" cy="2616835"/>
            <a:chOff x="8159852" y="1720740"/>
            <a:chExt cx="542290" cy="2616835"/>
          </a:xfrm>
        </p:grpSpPr>
        <p:sp>
          <p:nvSpPr>
            <p:cNvPr id="3" name="object 3"/>
            <p:cNvSpPr/>
            <p:nvPr/>
          </p:nvSpPr>
          <p:spPr>
            <a:xfrm>
              <a:off x="8426299" y="1770809"/>
              <a:ext cx="0" cy="2516505"/>
            </a:xfrm>
            <a:custGeom>
              <a:avLst/>
              <a:gdLst/>
              <a:ahLst/>
              <a:cxnLst/>
              <a:rect l="l" t="t" r="r" b="b"/>
              <a:pathLst>
                <a:path h="2516504">
                  <a:moveTo>
                    <a:pt x="0" y="2516281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10438" y="4287090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10438" y="4287090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20">
                  <a:moveTo>
                    <a:pt x="15861" y="0"/>
                  </a:moveTo>
                  <a:lnTo>
                    <a:pt x="0" y="22653"/>
                  </a:lnTo>
                  <a:lnTo>
                    <a:pt x="15861" y="45306"/>
                  </a:lnTo>
                  <a:lnTo>
                    <a:pt x="31723" y="22653"/>
                  </a:lnTo>
                  <a:lnTo>
                    <a:pt x="15861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10438" y="1725503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19">
                  <a:moveTo>
                    <a:pt x="15861" y="45306"/>
                  </a:moveTo>
                  <a:lnTo>
                    <a:pt x="0" y="22653"/>
                  </a:lnTo>
                  <a:lnTo>
                    <a:pt x="15861" y="0"/>
                  </a:lnTo>
                  <a:lnTo>
                    <a:pt x="31723" y="22653"/>
                  </a:lnTo>
                  <a:lnTo>
                    <a:pt x="15861" y="45306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10438" y="1725503"/>
              <a:ext cx="31750" cy="45720"/>
            </a:xfrm>
            <a:custGeom>
              <a:avLst/>
              <a:gdLst/>
              <a:ahLst/>
              <a:cxnLst/>
              <a:rect l="l" t="t" r="r" b="b"/>
              <a:pathLst>
                <a:path w="31750" h="45719">
                  <a:moveTo>
                    <a:pt x="15861" y="45306"/>
                  </a:moveTo>
                  <a:lnTo>
                    <a:pt x="31723" y="22653"/>
                  </a:lnTo>
                  <a:lnTo>
                    <a:pt x="15861" y="0"/>
                  </a:lnTo>
                  <a:lnTo>
                    <a:pt x="0" y="22653"/>
                  </a:lnTo>
                  <a:lnTo>
                    <a:pt x="15861" y="45306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64614" y="2442575"/>
              <a:ext cx="532765" cy="1172845"/>
            </a:xfrm>
            <a:custGeom>
              <a:avLst/>
              <a:gdLst/>
              <a:ahLst/>
              <a:cxnLst/>
              <a:rect l="l" t="t" r="r" b="b"/>
              <a:pathLst>
                <a:path w="532765" h="1172845">
                  <a:moveTo>
                    <a:pt x="266162" y="1172749"/>
                  </a:moveTo>
                  <a:lnTo>
                    <a:pt x="0" y="586374"/>
                  </a:lnTo>
                  <a:lnTo>
                    <a:pt x="266162" y="0"/>
                  </a:lnTo>
                  <a:lnTo>
                    <a:pt x="532324" y="586374"/>
                  </a:lnTo>
                  <a:lnTo>
                    <a:pt x="266162" y="1172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64614" y="2442575"/>
              <a:ext cx="532765" cy="1172845"/>
            </a:xfrm>
            <a:custGeom>
              <a:avLst/>
              <a:gdLst/>
              <a:ahLst/>
              <a:cxnLst/>
              <a:rect l="l" t="t" r="r" b="b"/>
              <a:pathLst>
                <a:path w="532765" h="1172845">
                  <a:moveTo>
                    <a:pt x="532324" y="586374"/>
                  </a:moveTo>
                  <a:lnTo>
                    <a:pt x="266162" y="1172749"/>
                  </a:lnTo>
                  <a:lnTo>
                    <a:pt x="0" y="586374"/>
                  </a:lnTo>
                  <a:lnTo>
                    <a:pt x="266162" y="0"/>
                  </a:lnTo>
                  <a:lnTo>
                    <a:pt x="532324" y="586374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78527" y="28767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499"/>
                  </a:moveTo>
                  <a:lnTo>
                    <a:pt x="125335" y="179164"/>
                  </a:lnTo>
                  <a:lnTo>
                    <a:pt x="0" y="152249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49"/>
                  </a:lnTo>
                  <a:lnTo>
                    <a:pt x="179164" y="179164"/>
                  </a:lnTo>
                  <a:lnTo>
                    <a:pt x="152249" y="304499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411437"/>
            <a:ext cx="5615940" cy="4264660"/>
            <a:chOff x="0" y="411437"/>
            <a:chExt cx="5615940" cy="426466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98530"/>
              <a:ext cx="1082549" cy="327751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9095" y="382817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300299" y="600599"/>
                  </a:moveTo>
                  <a:lnTo>
                    <a:pt x="251589" y="596669"/>
                  </a:lnTo>
                  <a:lnTo>
                    <a:pt x="205381" y="585290"/>
                  </a:lnTo>
                  <a:lnTo>
                    <a:pt x="162294" y="567081"/>
                  </a:lnTo>
                  <a:lnTo>
                    <a:pt x="122946" y="542659"/>
                  </a:lnTo>
                  <a:lnTo>
                    <a:pt x="87955" y="512644"/>
                  </a:lnTo>
                  <a:lnTo>
                    <a:pt x="57940" y="477653"/>
                  </a:lnTo>
                  <a:lnTo>
                    <a:pt x="33518" y="438305"/>
                  </a:lnTo>
                  <a:lnTo>
                    <a:pt x="15309" y="395218"/>
                  </a:lnTo>
                  <a:lnTo>
                    <a:pt x="3930" y="349010"/>
                  </a:lnTo>
                  <a:lnTo>
                    <a:pt x="0" y="300299"/>
                  </a:lnTo>
                  <a:lnTo>
                    <a:pt x="3930" y="251589"/>
                  </a:lnTo>
                  <a:lnTo>
                    <a:pt x="15309" y="205381"/>
                  </a:lnTo>
                  <a:lnTo>
                    <a:pt x="33518" y="162294"/>
                  </a:lnTo>
                  <a:lnTo>
                    <a:pt x="57940" y="122946"/>
                  </a:lnTo>
                  <a:lnTo>
                    <a:pt x="87955" y="87955"/>
                  </a:lnTo>
                  <a:lnTo>
                    <a:pt x="122946" y="57940"/>
                  </a:lnTo>
                  <a:lnTo>
                    <a:pt x="162294" y="33518"/>
                  </a:lnTo>
                  <a:lnTo>
                    <a:pt x="205381" y="15309"/>
                  </a:lnTo>
                  <a:lnTo>
                    <a:pt x="251589" y="3930"/>
                  </a:lnTo>
                  <a:lnTo>
                    <a:pt x="300299" y="0"/>
                  </a:lnTo>
                  <a:lnTo>
                    <a:pt x="347560" y="3740"/>
                  </a:lnTo>
                  <a:lnTo>
                    <a:pt x="393232" y="14741"/>
                  </a:lnTo>
                  <a:lnTo>
                    <a:pt x="436507" y="32666"/>
                  </a:lnTo>
                  <a:lnTo>
                    <a:pt x="476580" y="57182"/>
                  </a:lnTo>
                  <a:lnTo>
                    <a:pt x="512644" y="87955"/>
                  </a:lnTo>
                  <a:lnTo>
                    <a:pt x="543417" y="124019"/>
                  </a:lnTo>
                  <a:lnTo>
                    <a:pt x="567933" y="164092"/>
                  </a:lnTo>
                  <a:lnTo>
                    <a:pt x="585858" y="207367"/>
                  </a:lnTo>
                  <a:lnTo>
                    <a:pt x="596859" y="253039"/>
                  </a:lnTo>
                  <a:lnTo>
                    <a:pt x="600599" y="300299"/>
                  </a:lnTo>
                  <a:lnTo>
                    <a:pt x="596669" y="349010"/>
                  </a:lnTo>
                  <a:lnTo>
                    <a:pt x="585290" y="395218"/>
                  </a:lnTo>
                  <a:lnTo>
                    <a:pt x="567081" y="438305"/>
                  </a:lnTo>
                  <a:lnTo>
                    <a:pt x="542659" y="477653"/>
                  </a:lnTo>
                  <a:lnTo>
                    <a:pt x="512644" y="512644"/>
                  </a:lnTo>
                  <a:lnTo>
                    <a:pt x="477653" y="542659"/>
                  </a:lnTo>
                  <a:lnTo>
                    <a:pt x="438305" y="567081"/>
                  </a:lnTo>
                  <a:lnTo>
                    <a:pt x="395218" y="585290"/>
                  </a:lnTo>
                  <a:lnTo>
                    <a:pt x="349010" y="596669"/>
                  </a:lnTo>
                  <a:lnTo>
                    <a:pt x="300299" y="600599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0400" y="416199"/>
              <a:ext cx="4660900" cy="1024255"/>
            </a:xfrm>
            <a:custGeom>
              <a:avLst/>
              <a:gdLst/>
              <a:ahLst/>
              <a:cxnLst/>
              <a:rect l="l" t="t" r="r" b="b"/>
              <a:pathLst>
                <a:path w="4660900" h="1024255">
                  <a:moveTo>
                    <a:pt x="0" y="0"/>
                  </a:moveTo>
                  <a:lnTo>
                    <a:pt x="4660499" y="0"/>
                  </a:lnTo>
                  <a:lnTo>
                    <a:pt x="4660499" y="1024199"/>
                  </a:lnTo>
                  <a:lnTo>
                    <a:pt x="0" y="1024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23425" y="440111"/>
            <a:ext cx="3953510" cy="94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Headlines</a:t>
            </a:r>
            <a:endParaRPr sz="3600"/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dirty="0">
                <a:solidFill>
                  <a:srgbClr val="333333"/>
                </a:solidFill>
              </a:rPr>
              <a:t>What</a:t>
            </a:r>
            <a:r>
              <a:rPr sz="2400" spc="-30" dirty="0">
                <a:solidFill>
                  <a:srgbClr val="333333"/>
                </a:solidFill>
              </a:rPr>
              <a:t> </a:t>
            </a:r>
            <a:r>
              <a:rPr sz="2400" dirty="0">
                <a:solidFill>
                  <a:srgbClr val="333333"/>
                </a:solidFill>
              </a:rPr>
              <a:t>do</a:t>
            </a:r>
            <a:r>
              <a:rPr sz="2400" spc="-15" dirty="0">
                <a:solidFill>
                  <a:srgbClr val="333333"/>
                </a:solidFill>
              </a:rPr>
              <a:t> </a:t>
            </a:r>
            <a:r>
              <a:rPr sz="2400" dirty="0">
                <a:solidFill>
                  <a:srgbClr val="333333"/>
                </a:solidFill>
              </a:rPr>
              <a:t>you</a:t>
            </a:r>
            <a:r>
              <a:rPr sz="2400" spc="-20" dirty="0">
                <a:solidFill>
                  <a:srgbClr val="333333"/>
                </a:solidFill>
              </a:rPr>
              <a:t> </a:t>
            </a:r>
            <a:r>
              <a:rPr sz="2400" dirty="0">
                <a:solidFill>
                  <a:srgbClr val="333333"/>
                </a:solidFill>
              </a:rPr>
              <a:t>aspire</a:t>
            </a:r>
            <a:r>
              <a:rPr sz="2400" spc="-15" dirty="0">
                <a:solidFill>
                  <a:srgbClr val="333333"/>
                </a:solidFill>
              </a:rPr>
              <a:t> </a:t>
            </a:r>
            <a:r>
              <a:rPr sz="2400" dirty="0">
                <a:solidFill>
                  <a:srgbClr val="333333"/>
                </a:solidFill>
              </a:rPr>
              <a:t>to</a:t>
            </a:r>
            <a:r>
              <a:rPr sz="2400" spc="-15" dirty="0">
                <a:solidFill>
                  <a:srgbClr val="333333"/>
                </a:solidFill>
              </a:rPr>
              <a:t> </a:t>
            </a:r>
            <a:r>
              <a:rPr sz="2400" spc="-25" dirty="0">
                <a:solidFill>
                  <a:srgbClr val="333333"/>
                </a:solidFill>
              </a:rPr>
              <a:t>be?</a:t>
            </a:r>
            <a:endParaRPr sz="2400"/>
          </a:p>
        </p:txBody>
      </p:sp>
      <p:grpSp>
        <p:nvGrpSpPr>
          <p:cNvPr id="16" name="object 16"/>
          <p:cNvGrpSpPr/>
          <p:nvPr/>
        </p:nvGrpSpPr>
        <p:grpSpPr>
          <a:xfrm>
            <a:off x="-4762" y="776041"/>
            <a:ext cx="2920365" cy="4087495"/>
            <a:chOff x="-4762" y="776041"/>
            <a:chExt cx="2920365" cy="4087495"/>
          </a:xfrm>
        </p:grpSpPr>
        <p:sp>
          <p:nvSpPr>
            <p:cNvPr id="17" name="object 17"/>
            <p:cNvSpPr/>
            <p:nvPr/>
          </p:nvSpPr>
          <p:spPr>
            <a:xfrm>
              <a:off x="2303545" y="1672839"/>
              <a:ext cx="607060" cy="2266950"/>
            </a:xfrm>
            <a:custGeom>
              <a:avLst/>
              <a:gdLst/>
              <a:ahLst/>
              <a:cxnLst/>
              <a:rect l="l" t="t" r="r" b="b"/>
              <a:pathLst>
                <a:path w="607060" h="2266950">
                  <a:moveTo>
                    <a:pt x="4199" y="0"/>
                  </a:moveTo>
                  <a:lnTo>
                    <a:pt x="604799" y="0"/>
                  </a:lnTo>
                  <a:lnTo>
                    <a:pt x="604799" y="600599"/>
                  </a:lnTo>
                  <a:lnTo>
                    <a:pt x="4199" y="600599"/>
                  </a:lnTo>
                  <a:lnTo>
                    <a:pt x="4199" y="0"/>
                  </a:lnTo>
                  <a:close/>
                </a:path>
                <a:path w="607060" h="2266950">
                  <a:moveTo>
                    <a:pt x="0" y="833049"/>
                  </a:moveTo>
                  <a:lnTo>
                    <a:pt x="600599" y="833049"/>
                  </a:lnTo>
                  <a:lnTo>
                    <a:pt x="600599" y="1433649"/>
                  </a:lnTo>
                  <a:lnTo>
                    <a:pt x="0" y="1433649"/>
                  </a:lnTo>
                  <a:lnTo>
                    <a:pt x="0" y="833049"/>
                  </a:lnTo>
                  <a:close/>
                </a:path>
                <a:path w="607060" h="2266950">
                  <a:moveTo>
                    <a:pt x="6449" y="1666100"/>
                  </a:moveTo>
                  <a:lnTo>
                    <a:pt x="607049" y="1666100"/>
                  </a:lnTo>
                  <a:lnTo>
                    <a:pt x="607049" y="2266700"/>
                  </a:lnTo>
                  <a:lnTo>
                    <a:pt x="6449" y="2266700"/>
                  </a:lnTo>
                  <a:lnTo>
                    <a:pt x="6449" y="166610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92934" y="1758911"/>
              <a:ext cx="429895" cy="2066925"/>
            </a:xfrm>
            <a:custGeom>
              <a:avLst/>
              <a:gdLst/>
              <a:ahLst/>
              <a:cxnLst/>
              <a:rect l="l" t="t" r="r" b="b"/>
              <a:pathLst>
                <a:path w="429894" h="2066925">
                  <a:moveTo>
                    <a:pt x="107200" y="1848383"/>
                  </a:moveTo>
                  <a:lnTo>
                    <a:pt x="107137" y="1844573"/>
                  </a:lnTo>
                  <a:lnTo>
                    <a:pt x="107061" y="1838223"/>
                  </a:lnTo>
                  <a:lnTo>
                    <a:pt x="101231" y="1831873"/>
                  </a:lnTo>
                  <a:lnTo>
                    <a:pt x="94818" y="1831873"/>
                  </a:lnTo>
                  <a:lnTo>
                    <a:pt x="94818" y="1845843"/>
                  </a:lnTo>
                  <a:lnTo>
                    <a:pt x="94576" y="1852193"/>
                  </a:lnTo>
                  <a:lnTo>
                    <a:pt x="94703" y="1875053"/>
                  </a:lnTo>
                  <a:lnTo>
                    <a:pt x="94729" y="1877593"/>
                  </a:lnTo>
                  <a:lnTo>
                    <a:pt x="93941" y="1878863"/>
                  </a:lnTo>
                  <a:lnTo>
                    <a:pt x="61734" y="1878863"/>
                  </a:lnTo>
                  <a:lnTo>
                    <a:pt x="60947" y="1877593"/>
                  </a:lnTo>
                  <a:lnTo>
                    <a:pt x="60921" y="1845843"/>
                  </a:lnTo>
                  <a:lnTo>
                    <a:pt x="62077" y="1844573"/>
                  </a:lnTo>
                  <a:lnTo>
                    <a:pt x="93941" y="1844573"/>
                  </a:lnTo>
                  <a:lnTo>
                    <a:pt x="94818" y="1845843"/>
                  </a:lnTo>
                  <a:lnTo>
                    <a:pt x="94818" y="1831873"/>
                  </a:lnTo>
                  <a:lnTo>
                    <a:pt x="54356" y="1831873"/>
                  </a:lnTo>
                  <a:lnTo>
                    <a:pt x="48475" y="1838223"/>
                  </a:lnTo>
                  <a:lnTo>
                    <a:pt x="48361" y="1853463"/>
                  </a:lnTo>
                  <a:lnTo>
                    <a:pt x="48475" y="1882673"/>
                  </a:lnTo>
                  <a:lnTo>
                    <a:pt x="48514" y="1885213"/>
                  </a:lnTo>
                  <a:lnTo>
                    <a:pt x="54330" y="1891563"/>
                  </a:lnTo>
                  <a:lnTo>
                    <a:pt x="101231" y="1891563"/>
                  </a:lnTo>
                  <a:lnTo>
                    <a:pt x="107061" y="1885213"/>
                  </a:lnTo>
                  <a:lnTo>
                    <a:pt x="107137" y="1878863"/>
                  </a:lnTo>
                  <a:lnTo>
                    <a:pt x="107200" y="1848383"/>
                  </a:lnTo>
                  <a:close/>
                </a:path>
                <a:path w="429894" h="2066925">
                  <a:moveTo>
                    <a:pt x="107264" y="1938553"/>
                  </a:moveTo>
                  <a:lnTo>
                    <a:pt x="107137" y="1924583"/>
                  </a:lnTo>
                  <a:lnTo>
                    <a:pt x="107061" y="1918233"/>
                  </a:lnTo>
                  <a:lnTo>
                    <a:pt x="101295" y="1911883"/>
                  </a:lnTo>
                  <a:lnTo>
                    <a:pt x="94703" y="1911883"/>
                  </a:lnTo>
                  <a:lnTo>
                    <a:pt x="94703" y="1925853"/>
                  </a:lnTo>
                  <a:lnTo>
                    <a:pt x="94653" y="1957603"/>
                  </a:lnTo>
                  <a:lnTo>
                    <a:pt x="93687" y="1958873"/>
                  </a:lnTo>
                  <a:lnTo>
                    <a:pt x="61544" y="1958873"/>
                  </a:lnTo>
                  <a:lnTo>
                    <a:pt x="60833" y="1957603"/>
                  </a:lnTo>
                  <a:lnTo>
                    <a:pt x="60921" y="1928393"/>
                  </a:lnTo>
                  <a:lnTo>
                    <a:pt x="60807" y="1925853"/>
                  </a:lnTo>
                  <a:lnTo>
                    <a:pt x="61937" y="1924583"/>
                  </a:lnTo>
                  <a:lnTo>
                    <a:pt x="93548" y="1924583"/>
                  </a:lnTo>
                  <a:lnTo>
                    <a:pt x="94703" y="1925853"/>
                  </a:lnTo>
                  <a:lnTo>
                    <a:pt x="94703" y="1911883"/>
                  </a:lnTo>
                  <a:lnTo>
                    <a:pt x="54330" y="1911883"/>
                  </a:lnTo>
                  <a:lnTo>
                    <a:pt x="48514" y="1918233"/>
                  </a:lnTo>
                  <a:lnTo>
                    <a:pt x="48387" y="1928393"/>
                  </a:lnTo>
                  <a:lnTo>
                    <a:pt x="48514" y="1965223"/>
                  </a:lnTo>
                  <a:lnTo>
                    <a:pt x="54698" y="1970303"/>
                  </a:lnTo>
                  <a:lnTo>
                    <a:pt x="100863" y="1970303"/>
                  </a:lnTo>
                  <a:lnTo>
                    <a:pt x="107061" y="1965223"/>
                  </a:lnTo>
                  <a:lnTo>
                    <a:pt x="107124" y="1958873"/>
                  </a:lnTo>
                  <a:lnTo>
                    <a:pt x="107264" y="1938553"/>
                  </a:lnTo>
                  <a:close/>
                </a:path>
                <a:path w="429894" h="2066925">
                  <a:moveTo>
                    <a:pt x="150634" y="233680"/>
                  </a:moveTo>
                  <a:lnTo>
                    <a:pt x="150355" y="229870"/>
                  </a:lnTo>
                  <a:lnTo>
                    <a:pt x="146481" y="226060"/>
                  </a:lnTo>
                  <a:lnTo>
                    <a:pt x="143903" y="223520"/>
                  </a:lnTo>
                  <a:lnTo>
                    <a:pt x="140766" y="220980"/>
                  </a:lnTo>
                  <a:lnTo>
                    <a:pt x="137401" y="218440"/>
                  </a:lnTo>
                  <a:lnTo>
                    <a:pt x="141363" y="214630"/>
                  </a:lnTo>
                  <a:lnTo>
                    <a:pt x="144386" y="210820"/>
                  </a:lnTo>
                  <a:lnTo>
                    <a:pt x="145884" y="209550"/>
                  </a:lnTo>
                  <a:lnTo>
                    <a:pt x="150380" y="205740"/>
                  </a:lnTo>
                  <a:lnTo>
                    <a:pt x="150520" y="201930"/>
                  </a:lnTo>
                  <a:lnTo>
                    <a:pt x="146481" y="198120"/>
                  </a:lnTo>
                  <a:lnTo>
                    <a:pt x="145072" y="196850"/>
                  </a:lnTo>
                  <a:lnTo>
                    <a:pt x="141846" y="196850"/>
                  </a:lnTo>
                  <a:lnTo>
                    <a:pt x="139979" y="198120"/>
                  </a:lnTo>
                  <a:lnTo>
                    <a:pt x="135394" y="203200"/>
                  </a:lnTo>
                  <a:lnTo>
                    <a:pt x="132651" y="205740"/>
                  </a:lnTo>
                  <a:lnTo>
                    <a:pt x="129286" y="209550"/>
                  </a:lnTo>
                  <a:lnTo>
                    <a:pt x="125958" y="205740"/>
                  </a:lnTo>
                  <a:lnTo>
                    <a:pt x="123240" y="203200"/>
                  </a:lnTo>
                  <a:lnTo>
                    <a:pt x="120243" y="199390"/>
                  </a:lnTo>
                  <a:lnTo>
                    <a:pt x="118656" y="198120"/>
                  </a:lnTo>
                  <a:lnTo>
                    <a:pt x="116852" y="196850"/>
                  </a:lnTo>
                  <a:lnTo>
                    <a:pt x="113626" y="196850"/>
                  </a:lnTo>
                  <a:lnTo>
                    <a:pt x="112191" y="198120"/>
                  </a:lnTo>
                  <a:lnTo>
                    <a:pt x="108178" y="201930"/>
                  </a:lnTo>
                  <a:lnTo>
                    <a:pt x="108254" y="205740"/>
                  </a:lnTo>
                  <a:lnTo>
                    <a:pt x="114274" y="212090"/>
                  </a:lnTo>
                  <a:lnTo>
                    <a:pt x="117271" y="214630"/>
                  </a:lnTo>
                  <a:lnTo>
                    <a:pt x="120954" y="217170"/>
                  </a:lnTo>
                  <a:lnTo>
                    <a:pt x="117500" y="220980"/>
                  </a:lnTo>
                  <a:lnTo>
                    <a:pt x="114642" y="223520"/>
                  </a:lnTo>
                  <a:lnTo>
                    <a:pt x="108318" y="229870"/>
                  </a:lnTo>
                  <a:lnTo>
                    <a:pt x="108026" y="233680"/>
                  </a:lnTo>
                  <a:lnTo>
                    <a:pt x="110921" y="236220"/>
                  </a:lnTo>
                  <a:lnTo>
                    <a:pt x="112128" y="237490"/>
                  </a:lnTo>
                  <a:lnTo>
                    <a:pt x="118910" y="237490"/>
                  </a:lnTo>
                  <a:lnTo>
                    <a:pt x="123494" y="232410"/>
                  </a:lnTo>
                  <a:lnTo>
                    <a:pt x="125958" y="228600"/>
                  </a:lnTo>
                  <a:lnTo>
                    <a:pt x="128981" y="226060"/>
                  </a:lnTo>
                  <a:lnTo>
                    <a:pt x="132651" y="229870"/>
                  </a:lnTo>
                  <a:lnTo>
                    <a:pt x="135255" y="232410"/>
                  </a:lnTo>
                  <a:lnTo>
                    <a:pt x="137998" y="234950"/>
                  </a:lnTo>
                  <a:lnTo>
                    <a:pt x="139865" y="237490"/>
                  </a:lnTo>
                  <a:lnTo>
                    <a:pt x="146710" y="237490"/>
                  </a:lnTo>
                  <a:lnTo>
                    <a:pt x="150634" y="233680"/>
                  </a:lnTo>
                  <a:close/>
                </a:path>
                <a:path w="429894" h="2066925">
                  <a:moveTo>
                    <a:pt x="155384" y="111760"/>
                  </a:moveTo>
                  <a:lnTo>
                    <a:pt x="155041" y="109220"/>
                  </a:lnTo>
                  <a:lnTo>
                    <a:pt x="151511" y="105410"/>
                  </a:lnTo>
                  <a:lnTo>
                    <a:pt x="149961" y="104140"/>
                  </a:lnTo>
                  <a:lnTo>
                    <a:pt x="146850" y="104140"/>
                  </a:lnTo>
                  <a:lnTo>
                    <a:pt x="145288" y="105410"/>
                  </a:lnTo>
                  <a:lnTo>
                    <a:pt x="143967" y="106680"/>
                  </a:lnTo>
                  <a:lnTo>
                    <a:pt x="142913" y="106680"/>
                  </a:lnTo>
                  <a:lnTo>
                    <a:pt x="142011" y="107950"/>
                  </a:lnTo>
                  <a:lnTo>
                    <a:pt x="134950" y="114300"/>
                  </a:lnTo>
                  <a:lnTo>
                    <a:pt x="128816" y="120650"/>
                  </a:lnTo>
                  <a:lnTo>
                    <a:pt x="122504" y="127000"/>
                  </a:lnTo>
                  <a:lnTo>
                    <a:pt x="120472" y="124460"/>
                  </a:lnTo>
                  <a:lnTo>
                    <a:pt x="117843" y="121920"/>
                  </a:lnTo>
                  <a:lnTo>
                    <a:pt x="115049" y="119380"/>
                  </a:lnTo>
                  <a:lnTo>
                    <a:pt x="113512" y="118110"/>
                  </a:lnTo>
                  <a:lnTo>
                    <a:pt x="111823" y="116840"/>
                  </a:lnTo>
                  <a:lnTo>
                    <a:pt x="108712" y="116840"/>
                  </a:lnTo>
                  <a:lnTo>
                    <a:pt x="107264" y="118110"/>
                  </a:lnTo>
                  <a:lnTo>
                    <a:pt x="103314" y="121920"/>
                  </a:lnTo>
                  <a:lnTo>
                    <a:pt x="103314" y="125730"/>
                  </a:lnTo>
                  <a:lnTo>
                    <a:pt x="110464" y="132080"/>
                  </a:lnTo>
                  <a:lnTo>
                    <a:pt x="114681" y="135890"/>
                  </a:lnTo>
                  <a:lnTo>
                    <a:pt x="118948" y="140970"/>
                  </a:lnTo>
                  <a:lnTo>
                    <a:pt x="120383" y="142240"/>
                  </a:lnTo>
                  <a:lnTo>
                    <a:pt x="126326" y="142240"/>
                  </a:lnTo>
                  <a:lnTo>
                    <a:pt x="127571" y="140970"/>
                  </a:lnTo>
                  <a:lnTo>
                    <a:pt x="141617" y="127000"/>
                  </a:lnTo>
                  <a:lnTo>
                    <a:pt x="146672" y="121920"/>
                  </a:lnTo>
                  <a:lnTo>
                    <a:pt x="155384" y="111760"/>
                  </a:lnTo>
                  <a:close/>
                </a:path>
                <a:path w="429894" h="2066925">
                  <a:moveTo>
                    <a:pt x="176110" y="121920"/>
                  </a:moveTo>
                  <a:lnTo>
                    <a:pt x="172516" y="104140"/>
                  </a:lnTo>
                  <a:lnTo>
                    <a:pt x="163550" y="90462"/>
                  </a:lnTo>
                  <a:lnTo>
                    <a:pt x="163550" y="121920"/>
                  </a:lnTo>
                  <a:lnTo>
                    <a:pt x="160820" y="135890"/>
                  </a:lnTo>
                  <a:lnTo>
                    <a:pt x="153466" y="146050"/>
                  </a:lnTo>
                  <a:lnTo>
                    <a:pt x="142570" y="153670"/>
                  </a:lnTo>
                  <a:lnTo>
                    <a:pt x="129235" y="156210"/>
                  </a:lnTo>
                  <a:lnTo>
                    <a:pt x="115849" y="153670"/>
                  </a:lnTo>
                  <a:lnTo>
                    <a:pt x="104940" y="146050"/>
                  </a:lnTo>
                  <a:lnTo>
                    <a:pt x="97586" y="135890"/>
                  </a:lnTo>
                  <a:lnTo>
                    <a:pt x="94945" y="121920"/>
                  </a:lnTo>
                  <a:lnTo>
                    <a:pt x="97701" y="109220"/>
                  </a:lnTo>
                  <a:lnTo>
                    <a:pt x="105105" y="97790"/>
                  </a:lnTo>
                  <a:lnTo>
                    <a:pt x="116027" y="90170"/>
                  </a:lnTo>
                  <a:lnTo>
                    <a:pt x="129374" y="87630"/>
                  </a:lnTo>
                  <a:lnTo>
                    <a:pt x="142709" y="90170"/>
                  </a:lnTo>
                  <a:lnTo>
                    <a:pt x="153581" y="97790"/>
                  </a:lnTo>
                  <a:lnTo>
                    <a:pt x="160883" y="109220"/>
                  </a:lnTo>
                  <a:lnTo>
                    <a:pt x="163550" y="121920"/>
                  </a:lnTo>
                  <a:lnTo>
                    <a:pt x="163550" y="90462"/>
                  </a:lnTo>
                  <a:lnTo>
                    <a:pt x="162534" y="88900"/>
                  </a:lnTo>
                  <a:lnTo>
                    <a:pt x="160680" y="87630"/>
                  </a:lnTo>
                  <a:lnTo>
                    <a:pt x="147688" y="78740"/>
                  </a:lnTo>
                  <a:lnTo>
                    <a:pt x="129489" y="74930"/>
                  </a:lnTo>
                  <a:lnTo>
                    <a:pt x="129349" y="74930"/>
                  </a:lnTo>
                  <a:lnTo>
                    <a:pt x="111074" y="78740"/>
                  </a:lnTo>
                  <a:lnTo>
                    <a:pt x="96100" y="88900"/>
                  </a:lnTo>
                  <a:lnTo>
                    <a:pt x="85991" y="104140"/>
                  </a:lnTo>
                  <a:lnTo>
                    <a:pt x="82334" y="121920"/>
                  </a:lnTo>
                  <a:lnTo>
                    <a:pt x="86055" y="140970"/>
                  </a:lnTo>
                  <a:lnTo>
                    <a:pt x="96075" y="154940"/>
                  </a:lnTo>
                  <a:lnTo>
                    <a:pt x="110858" y="165100"/>
                  </a:lnTo>
                  <a:lnTo>
                    <a:pt x="128892" y="168910"/>
                  </a:lnTo>
                  <a:lnTo>
                    <a:pt x="129260" y="168910"/>
                  </a:lnTo>
                  <a:lnTo>
                    <a:pt x="147497" y="165100"/>
                  </a:lnTo>
                  <a:lnTo>
                    <a:pt x="160528" y="156210"/>
                  </a:lnTo>
                  <a:lnTo>
                    <a:pt x="162382" y="154940"/>
                  </a:lnTo>
                  <a:lnTo>
                    <a:pt x="172415" y="140970"/>
                  </a:lnTo>
                  <a:lnTo>
                    <a:pt x="176110" y="121920"/>
                  </a:lnTo>
                  <a:close/>
                </a:path>
                <a:path w="429894" h="2066925">
                  <a:moveTo>
                    <a:pt x="182676" y="1848383"/>
                  </a:moveTo>
                  <a:lnTo>
                    <a:pt x="182537" y="1844573"/>
                  </a:lnTo>
                  <a:lnTo>
                    <a:pt x="182346" y="1838223"/>
                  </a:lnTo>
                  <a:lnTo>
                    <a:pt x="176491" y="1831873"/>
                  </a:lnTo>
                  <a:lnTo>
                    <a:pt x="170180" y="1831873"/>
                  </a:lnTo>
                  <a:lnTo>
                    <a:pt x="170180" y="1845843"/>
                  </a:lnTo>
                  <a:lnTo>
                    <a:pt x="170065" y="1867433"/>
                  </a:lnTo>
                  <a:lnTo>
                    <a:pt x="170180" y="1877593"/>
                  </a:lnTo>
                  <a:lnTo>
                    <a:pt x="169252" y="1878863"/>
                  </a:lnTo>
                  <a:lnTo>
                    <a:pt x="137223" y="1878863"/>
                  </a:lnTo>
                  <a:lnTo>
                    <a:pt x="136258" y="1877593"/>
                  </a:lnTo>
                  <a:lnTo>
                    <a:pt x="136347" y="1857273"/>
                  </a:lnTo>
                  <a:lnTo>
                    <a:pt x="136232" y="1845843"/>
                  </a:lnTo>
                  <a:lnTo>
                    <a:pt x="137528" y="1844573"/>
                  </a:lnTo>
                  <a:lnTo>
                    <a:pt x="169189" y="1844573"/>
                  </a:lnTo>
                  <a:lnTo>
                    <a:pt x="170180" y="1845843"/>
                  </a:lnTo>
                  <a:lnTo>
                    <a:pt x="170180" y="1831873"/>
                  </a:lnTo>
                  <a:lnTo>
                    <a:pt x="129641" y="1831873"/>
                  </a:lnTo>
                  <a:lnTo>
                    <a:pt x="123825" y="1838223"/>
                  </a:lnTo>
                  <a:lnTo>
                    <a:pt x="123825" y="1885213"/>
                  </a:lnTo>
                  <a:lnTo>
                    <a:pt x="129819" y="1891563"/>
                  </a:lnTo>
                  <a:lnTo>
                    <a:pt x="176517" y="1891563"/>
                  </a:lnTo>
                  <a:lnTo>
                    <a:pt x="182422" y="1885213"/>
                  </a:lnTo>
                  <a:lnTo>
                    <a:pt x="182626" y="1878863"/>
                  </a:lnTo>
                  <a:lnTo>
                    <a:pt x="182676" y="1848383"/>
                  </a:lnTo>
                  <a:close/>
                </a:path>
                <a:path w="429894" h="2066925">
                  <a:moveTo>
                    <a:pt x="182740" y="1933473"/>
                  </a:moveTo>
                  <a:lnTo>
                    <a:pt x="182537" y="1924583"/>
                  </a:lnTo>
                  <a:lnTo>
                    <a:pt x="182283" y="1918233"/>
                  </a:lnTo>
                  <a:lnTo>
                    <a:pt x="176517" y="1911883"/>
                  </a:lnTo>
                  <a:lnTo>
                    <a:pt x="170103" y="1911883"/>
                  </a:lnTo>
                  <a:lnTo>
                    <a:pt x="170103" y="1925853"/>
                  </a:lnTo>
                  <a:lnTo>
                    <a:pt x="170103" y="1957603"/>
                  </a:lnTo>
                  <a:lnTo>
                    <a:pt x="168910" y="1958873"/>
                  </a:lnTo>
                  <a:lnTo>
                    <a:pt x="137502" y="1958873"/>
                  </a:lnTo>
                  <a:lnTo>
                    <a:pt x="136232" y="1957603"/>
                  </a:lnTo>
                  <a:lnTo>
                    <a:pt x="136258" y="1925853"/>
                  </a:lnTo>
                  <a:lnTo>
                    <a:pt x="137198" y="1924583"/>
                  </a:lnTo>
                  <a:lnTo>
                    <a:pt x="169164" y="1924583"/>
                  </a:lnTo>
                  <a:lnTo>
                    <a:pt x="170103" y="1925853"/>
                  </a:lnTo>
                  <a:lnTo>
                    <a:pt x="170103" y="1911883"/>
                  </a:lnTo>
                  <a:lnTo>
                    <a:pt x="129755" y="1911883"/>
                  </a:lnTo>
                  <a:lnTo>
                    <a:pt x="123964" y="1918233"/>
                  </a:lnTo>
                  <a:lnTo>
                    <a:pt x="123723" y="1932203"/>
                  </a:lnTo>
                  <a:lnTo>
                    <a:pt x="123850" y="1957603"/>
                  </a:lnTo>
                  <a:lnTo>
                    <a:pt x="123990" y="1965223"/>
                  </a:lnTo>
                  <a:lnTo>
                    <a:pt x="130213" y="1970303"/>
                  </a:lnTo>
                  <a:lnTo>
                    <a:pt x="176009" y="1970303"/>
                  </a:lnTo>
                  <a:lnTo>
                    <a:pt x="182283" y="1965223"/>
                  </a:lnTo>
                  <a:lnTo>
                    <a:pt x="182499" y="1958873"/>
                  </a:lnTo>
                  <a:lnTo>
                    <a:pt x="182626" y="1953793"/>
                  </a:lnTo>
                  <a:lnTo>
                    <a:pt x="182740" y="1933473"/>
                  </a:lnTo>
                  <a:close/>
                </a:path>
                <a:path w="429894" h="2066925">
                  <a:moveTo>
                    <a:pt x="250202" y="107950"/>
                  </a:moveTo>
                  <a:lnTo>
                    <a:pt x="247294" y="105410"/>
                  </a:lnTo>
                  <a:lnTo>
                    <a:pt x="246049" y="104140"/>
                  </a:lnTo>
                  <a:lnTo>
                    <a:pt x="244665" y="102870"/>
                  </a:lnTo>
                  <a:lnTo>
                    <a:pt x="241325" y="102870"/>
                  </a:lnTo>
                  <a:lnTo>
                    <a:pt x="239369" y="104140"/>
                  </a:lnTo>
                  <a:lnTo>
                    <a:pt x="237477" y="105410"/>
                  </a:lnTo>
                  <a:lnTo>
                    <a:pt x="234708" y="109220"/>
                  </a:lnTo>
                  <a:lnTo>
                    <a:pt x="232308" y="111760"/>
                  </a:lnTo>
                  <a:lnTo>
                    <a:pt x="229082" y="115570"/>
                  </a:lnTo>
                  <a:lnTo>
                    <a:pt x="226847" y="113030"/>
                  </a:lnTo>
                  <a:lnTo>
                    <a:pt x="225640" y="111760"/>
                  </a:lnTo>
                  <a:lnTo>
                    <a:pt x="222948" y="107950"/>
                  </a:lnTo>
                  <a:lnTo>
                    <a:pt x="219925" y="105410"/>
                  </a:lnTo>
                  <a:lnTo>
                    <a:pt x="218109" y="104140"/>
                  </a:lnTo>
                  <a:lnTo>
                    <a:pt x="216255" y="102870"/>
                  </a:lnTo>
                  <a:lnTo>
                    <a:pt x="213004" y="102870"/>
                  </a:lnTo>
                  <a:lnTo>
                    <a:pt x="211556" y="104140"/>
                  </a:lnTo>
                  <a:lnTo>
                    <a:pt x="210337" y="105410"/>
                  </a:lnTo>
                  <a:lnTo>
                    <a:pt x="207632" y="107950"/>
                  </a:lnTo>
                  <a:lnTo>
                    <a:pt x="207822" y="111760"/>
                  </a:lnTo>
                  <a:lnTo>
                    <a:pt x="211188" y="114300"/>
                  </a:lnTo>
                  <a:lnTo>
                    <a:pt x="214160" y="116840"/>
                  </a:lnTo>
                  <a:lnTo>
                    <a:pt x="217411" y="120650"/>
                  </a:lnTo>
                  <a:lnTo>
                    <a:pt x="220941" y="123190"/>
                  </a:lnTo>
                  <a:lnTo>
                    <a:pt x="216928" y="127000"/>
                  </a:lnTo>
                  <a:lnTo>
                    <a:pt x="213906" y="129540"/>
                  </a:lnTo>
                  <a:lnTo>
                    <a:pt x="207822" y="135890"/>
                  </a:lnTo>
                  <a:lnTo>
                    <a:pt x="207683" y="139700"/>
                  </a:lnTo>
                  <a:lnTo>
                    <a:pt x="211696" y="143510"/>
                  </a:lnTo>
                  <a:lnTo>
                    <a:pt x="218224" y="143510"/>
                  </a:lnTo>
                  <a:lnTo>
                    <a:pt x="220014" y="140970"/>
                  </a:lnTo>
                  <a:lnTo>
                    <a:pt x="222973" y="138430"/>
                  </a:lnTo>
                  <a:lnTo>
                    <a:pt x="225742" y="134620"/>
                  </a:lnTo>
                  <a:lnTo>
                    <a:pt x="228968" y="132080"/>
                  </a:lnTo>
                  <a:lnTo>
                    <a:pt x="232333" y="135890"/>
                  </a:lnTo>
                  <a:lnTo>
                    <a:pt x="235102" y="138430"/>
                  </a:lnTo>
                  <a:lnTo>
                    <a:pt x="239737" y="143510"/>
                  </a:lnTo>
                  <a:lnTo>
                    <a:pt x="246126" y="143510"/>
                  </a:lnTo>
                  <a:lnTo>
                    <a:pt x="247370" y="142240"/>
                  </a:lnTo>
                  <a:lnTo>
                    <a:pt x="250063" y="139700"/>
                  </a:lnTo>
                  <a:lnTo>
                    <a:pt x="250037" y="135890"/>
                  </a:lnTo>
                  <a:lnTo>
                    <a:pt x="246430" y="132080"/>
                  </a:lnTo>
                  <a:lnTo>
                    <a:pt x="244043" y="129540"/>
                  </a:lnTo>
                  <a:lnTo>
                    <a:pt x="240931" y="127000"/>
                  </a:lnTo>
                  <a:lnTo>
                    <a:pt x="237286" y="123190"/>
                  </a:lnTo>
                  <a:lnTo>
                    <a:pt x="240792" y="120650"/>
                  </a:lnTo>
                  <a:lnTo>
                    <a:pt x="243700" y="118110"/>
                  </a:lnTo>
                  <a:lnTo>
                    <a:pt x="246202" y="115570"/>
                  </a:lnTo>
                  <a:lnTo>
                    <a:pt x="249948" y="111760"/>
                  </a:lnTo>
                  <a:lnTo>
                    <a:pt x="250202" y="107950"/>
                  </a:lnTo>
                  <a:close/>
                </a:path>
                <a:path w="429894" h="2066925">
                  <a:moveTo>
                    <a:pt x="255485" y="217170"/>
                  </a:moveTo>
                  <a:lnTo>
                    <a:pt x="253441" y="207010"/>
                  </a:lnTo>
                  <a:lnTo>
                    <a:pt x="250609" y="203200"/>
                  </a:lnTo>
                  <a:lnTo>
                    <a:pt x="247789" y="199390"/>
                  </a:lnTo>
                  <a:lnTo>
                    <a:pt x="242938" y="195719"/>
                  </a:lnTo>
                  <a:lnTo>
                    <a:pt x="242938" y="209550"/>
                  </a:lnTo>
                  <a:lnTo>
                    <a:pt x="242874" y="224790"/>
                  </a:lnTo>
                  <a:lnTo>
                    <a:pt x="236626" y="231140"/>
                  </a:lnTo>
                  <a:lnTo>
                    <a:pt x="221145" y="231140"/>
                  </a:lnTo>
                  <a:lnTo>
                    <a:pt x="214922" y="224790"/>
                  </a:lnTo>
                  <a:lnTo>
                    <a:pt x="215011" y="209550"/>
                  </a:lnTo>
                  <a:lnTo>
                    <a:pt x="221170" y="203200"/>
                  </a:lnTo>
                  <a:lnTo>
                    <a:pt x="236804" y="203200"/>
                  </a:lnTo>
                  <a:lnTo>
                    <a:pt x="242938" y="209550"/>
                  </a:lnTo>
                  <a:lnTo>
                    <a:pt x="242938" y="195719"/>
                  </a:lnTo>
                  <a:lnTo>
                    <a:pt x="239407" y="193040"/>
                  </a:lnTo>
                  <a:lnTo>
                    <a:pt x="229108" y="190500"/>
                  </a:lnTo>
                  <a:lnTo>
                    <a:pt x="228968" y="190500"/>
                  </a:lnTo>
                  <a:lnTo>
                    <a:pt x="218605" y="193040"/>
                  </a:lnTo>
                  <a:lnTo>
                    <a:pt x="210146" y="199390"/>
                  </a:lnTo>
                  <a:lnTo>
                    <a:pt x="204470" y="207010"/>
                  </a:lnTo>
                  <a:lnTo>
                    <a:pt x="202399" y="217170"/>
                  </a:lnTo>
                  <a:lnTo>
                    <a:pt x="204520" y="228600"/>
                  </a:lnTo>
                  <a:lnTo>
                    <a:pt x="210185" y="236220"/>
                  </a:lnTo>
                  <a:lnTo>
                    <a:pt x="218567" y="242570"/>
                  </a:lnTo>
                  <a:lnTo>
                    <a:pt x="228828" y="243840"/>
                  </a:lnTo>
                  <a:lnTo>
                    <a:pt x="228968" y="243840"/>
                  </a:lnTo>
                  <a:lnTo>
                    <a:pt x="239242" y="242570"/>
                  </a:lnTo>
                  <a:lnTo>
                    <a:pt x="247662" y="236220"/>
                  </a:lnTo>
                  <a:lnTo>
                    <a:pt x="251460" y="231140"/>
                  </a:lnTo>
                  <a:lnTo>
                    <a:pt x="253352" y="228600"/>
                  </a:lnTo>
                  <a:lnTo>
                    <a:pt x="255485" y="217170"/>
                  </a:lnTo>
                  <a:close/>
                </a:path>
                <a:path w="429894" h="2066925">
                  <a:moveTo>
                    <a:pt x="258318" y="1853463"/>
                  </a:moveTo>
                  <a:lnTo>
                    <a:pt x="258114" y="1844573"/>
                  </a:lnTo>
                  <a:lnTo>
                    <a:pt x="257937" y="1838223"/>
                  </a:lnTo>
                  <a:lnTo>
                    <a:pt x="251993" y="1831873"/>
                  </a:lnTo>
                  <a:lnTo>
                    <a:pt x="245745" y="1831873"/>
                  </a:lnTo>
                  <a:lnTo>
                    <a:pt x="245745" y="1845843"/>
                  </a:lnTo>
                  <a:lnTo>
                    <a:pt x="245681" y="1847113"/>
                  </a:lnTo>
                  <a:lnTo>
                    <a:pt x="245567" y="1852193"/>
                  </a:lnTo>
                  <a:lnTo>
                    <a:pt x="245605" y="1877593"/>
                  </a:lnTo>
                  <a:lnTo>
                    <a:pt x="244729" y="1878863"/>
                  </a:lnTo>
                  <a:lnTo>
                    <a:pt x="212445" y="1878863"/>
                  </a:lnTo>
                  <a:lnTo>
                    <a:pt x="211594" y="1877593"/>
                  </a:lnTo>
                  <a:lnTo>
                    <a:pt x="211632" y="1845843"/>
                  </a:lnTo>
                  <a:lnTo>
                    <a:pt x="213042" y="1844573"/>
                  </a:lnTo>
                  <a:lnTo>
                    <a:pt x="244424" y="1844573"/>
                  </a:lnTo>
                  <a:lnTo>
                    <a:pt x="245745" y="1845843"/>
                  </a:lnTo>
                  <a:lnTo>
                    <a:pt x="245745" y="1831873"/>
                  </a:lnTo>
                  <a:lnTo>
                    <a:pt x="205244" y="1831873"/>
                  </a:lnTo>
                  <a:lnTo>
                    <a:pt x="199440" y="1838223"/>
                  </a:lnTo>
                  <a:lnTo>
                    <a:pt x="199288" y="1844573"/>
                  </a:lnTo>
                  <a:lnTo>
                    <a:pt x="199161" y="1866163"/>
                  </a:lnTo>
                  <a:lnTo>
                    <a:pt x="199224" y="1878863"/>
                  </a:lnTo>
                  <a:lnTo>
                    <a:pt x="199364" y="1885213"/>
                  </a:lnTo>
                  <a:lnTo>
                    <a:pt x="205244" y="1891563"/>
                  </a:lnTo>
                  <a:lnTo>
                    <a:pt x="251828" y="1891563"/>
                  </a:lnTo>
                  <a:lnTo>
                    <a:pt x="257937" y="1885213"/>
                  </a:lnTo>
                  <a:lnTo>
                    <a:pt x="258114" y="1878863"/>
                  </a:lnTo>
                  <a:lnTo>
                    <a:pt x="258216" y="1875053"/>
                  </a:lnTo>
                  <a:lnTo>
                    <a:pt x="258318" y="1853463"/>
                  </a:lnTo>
                  <a:close/>
                </a:path>
                <a:path w="429894" h="2066925">
                  <a:moveTo>
                    <a:pt x="277901" y="273050"/>
                  </a:moveTo>
                  <a:lnTo>
                    <a:pt x="274802" y="271780"/>
                  </a:lnTo>
                  <a:lnTo>
                    <a:pt x="34391" y="271780"/>
                  </a:lnTo>
                  <a:lnTo>
                    <a:pt x="34391" y="46990"/>
                  </a:lnTo>
                  <a:lnTo>
                    <a:pt x="37947" y="43180"/>
                  </a:lnTo>
                  <a:lnTo>
                    <a:pt x="107073" y="43180"/>
                  </a:lnTo>
                  <a:lnTo>
                    <a:pt x="110096" y="41910"/>
                  </a:lnTo>
                  <a:lnTo>
                    <a:pt x="112052" y="39370"/>
                  </a:lnTo>
                  <a:lnTo>
                    <a:pt x="110464" y="34290"/>
                  </a:lnTo>
                  <a:lnTo>
                    <a:pt x="108178" y="33020"/>
                  </a:lnTo>
                  <a:lnTo>
                    <a:pt x="105994" y="30480"/>
                  </a:lnTo>
                  <a:lnTo>
                    <a:pt x="41402" y="30480"/>
                  </a:lnTo>
                  <a:lnTo>
                    <a:pt x="39166" y="31750"/>
                  </a:lnTo>
                  <a:lnTo>
                    <a:pt x="31953" y="34290"/>
                  </a:lnTo>
                  <a:lnTo>
                    <a:pt x="26517" y="40640"/>
                  </a:lnTo>
                  <a:lnTo>
                    <a:pt x="23088" y="46990"/>
                  </a:lnTo>
                  <a:lnTo>
                    <a:pt x="21894" y="55880"/>
                  </a:lnTo>
                  <a:lnTo>
                    <a:pt x="21894" y="271780"/>
                  </a:lnTo>
                  <a:lnTo>
                    <a:pt x="6908" y="271780"/>
                  </a:lnTo>
                  <a:lnTo>
                    <a:pt x="977" y="276860"/>
                  </a:lnTo>
                  <a:lnTo>
                    <a:pt x="1028" y="308610"/>
                  </a:lnTo>
                  <a:lnTo>
                    <a:pt x="6743" y="314960"/>
                  </a:lnTo>
                  <a:lnTo>
                    <a:pt x="55702" y="314960"/>
                  </a:lnTo>
                  <a:lnTo>
                    <a:pt x="58813" y="313690"/>
                  </a:lnTo>
                  <a:lnTo>
                    <a:pt x="60426" y="312420"/>
                  </a:lnTo>
                  <a:lnTo>
                    <a:pt x="60223" y="306070"/>
                  </a:lnTo>
                  <a:lnTo>
                    <a:pt x="58470" y="303530"/>
                  </a:lnTo>
                  <a:lnTo>
                    <a:pt x="55283" y="303530"/>
                  </a:lnTo>
                  <a:lnTo>
                    <a:pt x="54178" y="302260"/>
                  </a:lnTo>
                  <a:lnTo>
                    <a:pt x="13271" y="302260"/>
                  </a:lnTo>
                  <a:lnTo>
                    <a:pt x="13665" y="295910"/>
                  </a:lnTo>
                  <a:lnTo>
                    <a:pt x="13525" y="293370"/>
                  </a:lnTo>
                  <a:lnTo>
                    <a:pt x="13525" y="284480"/>
                  </a:lnTo>
                  <a:lnTo>
                    <a:pt x="274713" y="284480"/>
                  </a:lnTo>
                  <a:lnTo>
                    <a:pt x="277710" y="281940"/>
                  </a:lnTo>
                  <a:lnTo>
                    <a:pt x="277901" y="273050"/>
                  </a:lnTo>
                  <a:close/>
                </a:path>
                <a:path w="429894" h="2066925">
                  <a:moveTo>
                    <a:pt x="324726" y="97790"/>
                  </a:moveTo>
                  <a:lnTo>
                    <a:pt x="322351" y="95250"/>
                  </a:lnTo>
                  <a:lnTo>
                    <a:pt x="318338" y="93980"/>
                  </a:lnTo>
                  <a:lnTo>
                    <a:pt x="314464" y="93980"/>
                  </a:lnTo>
                  <a:lnTo>
                    <a:pt x="312229" y="96520"/>
                  </a:lnTo>
                  <a:lnTo>
                    <a:pt x="311543" y="101600"/>
                  </a:lnTo>
                  <a:lnTo>
                    <a:pt x="305396" y="124460"/>
                  </a:lnTo>
                  <a:lnTo>
                    <a:pt x="277507" y="153670"/>
                  </a:lnTo>
                  <a:lnTo>
                    <a:pt x="238734" y="166370"/>
                  </a:lnTo>
                  <a:lnTo>
                    <a:pt x="205765" y="166370"/>
                  </a:lnTo>
                  <a:lnTo>
                    <a:pt x="197192" y="165100"/>
                  </a:lnTo>
                  <a:lnTo>
                    <a:pt x="191655" y="165100"/>
                  </a:lnTo>
                  <a:lnTo>
                    <a:pt x="189230" y="166370"/>
                  </a:lnTo>
                  <a:lnTo>
                    <a:pt x="188201" y="173990"/>
                  </a:lnTo>
                  <a:lnTo>
                    <a:pt x="190830" y="176530"/>
                  </a:lnTo>
                  <a:lnTo>
                    <a:pt x="204203" y="179070"/>
                  </a:lnTo>
                  <a:lnTo>
                    <a:pt x="212407" y="179070"/>
                  </a:lnTo>
                  <a:lnTo>
                    <a:pt x="220573" y="180340"/>
                  </a:lnTo>
                  <a:lnTo>
                    <a:pt x="273354" y="170180"/>
                  </a:lnTo>
                  <a:lnTo>
                    <a:pt x="308559" y="143510"/>
                  </a:lnTo>
                  <a:lnTo>
                    <a:pt x="324154" y="101600"/>
                  </a:lnTo>
                  <a:lnTo>
                    <a:pt x="324726" y="97790"/>
                  </a:lnTo>
                  <a:close/>
                </a:path>
                <a:path w="429894" h="2066925">
                  <a:moveTo>
                    <a:pt x="342328" y="233680"/>
                  </a:moveTo>
                  <a:lnTo>
                    <a:pt x="342163" y="229870"/>
                  </a:lnTo>
                  <a:lnTo>
                    <a:pt x="338632" y="226060"/>
                  </a:lnTo>
                  <a:lnTo>
                    <a:pt x="335775" y="223520"/>
                  </a:lnTo>
                  <a:lnTo>
                    <a:pt x="332613" y="220980"/>
                  </a:lnTo>
                  <a:lnTo>
                    <a:pt x="329615" y="218440"/>
                  </a:lnTo>
                  <a:lnTo>
                    <a:pt x="330517" y="217170"/>
                  </a:lnTo>
                  <a:lnTo>
                    <a:pt x="336118" y="212090"/>
                  </a:lnTo>
                  <a:lnTo>
                    <a:pt x="337870" y="209550"/>
                  </a:lnTo>
                  <a:lnTo>
                    <a:pt x="338747" y="208280"/>
                  </a:lnTo>
                  <a:lnTo>
                    <a:pt x="341972" y="205740"/>
                  </a:lnTo>
                  <a:lnTo>
                    <a:pt x="342188" y="201930"/>
                  </a:lnTo>
                  <a:lnTo>
                    <a:pt x="338315" y="198120"/>
                  </a:lnTo>
                  <a:lnTo>
                    <a:pt x="336854" y="196850"/>
                  </a:lnTo>
                  <a:lnTo>
                    <a:pt x="333540" y="196850"/>
                  </a:lnTo>
                  <a:lnTo>
                    <a:pt x="331647" y="198120"/>
                  </a:lnTo>
                  <a:lnTo>
                    <a:pt x="329920" y="199390"/>
                  </a:lnTo>
                  <a:lnTo>
                    <a:pt x="327063" y="203200"/>
                  </a:lnTo>
                  <a:lnTo>
                    <a:pt x="324358" y="205740"/>
                  </a:lnTo>
                  <a:lnTo>
                    <a:pt x="321106" y="209550"/>
                  </a:lnTo>
                  <a:lnTo>
                    <a:pt x="317677" y="205740"/>
                  </a:lnTo>
                  <a:lnTo>
                    <a:pt x="314883" y="201930"/>
                  </a:lnTo>
                  <a:lnTo>
                    <a:pt x="311861" y="199390"/>
                  </a:lnTo>
                  <a:lnTo>
                    <a:pt x="310299" y="198120"/>
                  </a:lnTo>
                  <a:lnTo>
                    <a:pt x="308521" y="196850"/>
                  </a:lnTo>
                  <a:lnTo>
                    <a:pt x="305269" y="196850"/>
                  </a:lnTo>
                  <a:lnTo>
                    <a:pt x="303771" y="198120"/>
                  </a:lnTo>
                  <a:lnTo>
                    <a:pt x="302590" y="199390"/>
                  </a:lnTo>
                  <a:lnTo>
                    <a:pt x="299897" y="201930"/>
                  </a:lnTo>
                  <a:lnTo>
                    <a:pt x="300037" y="205740"/>
                  </a:lnTo>
                  <a:lnTo>
                    <a:pt x="306006" y="210820"/>
                  </a:lnTo>
                  <a:lnTo>
                    <a:pt x="309143" y="213360"/>
                  </a:lnTo>
                  <a:lnTo>
                    <a:pt x="313105" y="217170"/>
                  </a:lnTo>
                  <a:lnTo>
                    <a:pt x="309460" y="220980"/>
                  </a:lnTo>
                  <a:lnTo>
                    <a:pt x="306209" y="223520"/>
                  </a:lnTo>
                  <a:lnTo>
                    <a:pt x="303237" y="226060"/>
                  </a:lnTo>
                  <a:lnTo>
                    <a:pt x="299986" y="229870"/>
                  </a:lnTo>
                  <a:lnTo>
                    <a:pt x="299872" y="233680"/>
                  </a:lnTo>
                  <a:lnTo>
                    <a:pt x="303885" y="237490"/>
                  </a:lnTo>
                  <a:lnTo>
                    <a:pt x="310337" y="237490"/>
                  </a:lnTo>
                  <a:lnTo>
                    <a:pt x="314909" y="232410"/>
                  </a:lnTo>
                  <a:lnTo>
                    <a:pt x="317652" y="229870"/>
                  </a:lnTo>
                  <a:lnTo>
                    <a:pt x="321132" y="226060"/>
                  </a:lnTo>
                  <a:lnTo>
                    <a:pt x="324383" y="228600"/>
                  </a:lnTo>
                  <a:lnTo>
                    <a:pt x="326986" y="232410"/>
                  </a:lnTo>
                  <a:lnTo>
                    <a:pt x="331622" y="237490"/>
                  </a:lnTo>
                  <a:lnTo>
                    <a:pt x="338201" y="237490"/>
                  </a:lnTo>
                  <a:lnTo>
                    <a:pt x="339394" y="236220"/>
                  </a:lnTo>
                  <a:lnTo>
                    <a:pt x="342328" y="233680"/>
                  </a:lnTo>
                  <a:close/>
                </a:path>
                <a:path w="429894" h="2066925">
                  <a:moveTo>
                    <a:pt x="342811" y="1967763"/>
                  </a:moveTo>
                  <a:lnTo>
                    <a:pt x="341896" y="1958873"/>
                  </a:lnTo>
                  <a:lnTo>
                    <a:pt x="341845" y="1938553"/>
                  </a:lnTo>
                  <a:lnTo>
                    <a:pt x="339521" y="1934743"/>
                  </a:lnTo>
                  <a:lnTo>
                    <a:pt x="331571" y="1934743"/>
                  </a:lnTo>
                  <a:lnTo>
                    <a:pt x="329374" y="1938553"/>
                  </a:lnTo>
                  <a:lnTo>
                    <a:pt x="329260" y="1963953"/>
                  </a:lnTo>
                  <a:lnTo>
                    <a:pt x="329133" y="1970303"/>
                  </a:lnTo>
                  <a:lnTo>
                    <a:pt x="329095" y="1971573"/>
                  </a:lnTo>
                  <a:lnTo>
                    <a:pt x="328066" y="1972843"/>
                  </a:lnTo>
                  <a:lnTo>
                    <a:pt x="326834" y="1975383"/>
                  </a:lnTo>
                  <a:lnTo>
                    <a:pt x="322707" y="1979193"/>
                  </a:lnTo>
                  <a:lnTo>
                    <a:pt x="318211" y="1983003"/>
                  </a:lnTo>
                  <a:lnTo>
                    <a:pt x="310908" y="1990623"/>
                  </a:lnTo>
                  <a:lnTo>
                    <a:pt x="310743" y="1994433"/>
                  </a:lnTo>
                  <a:lnTo>
                    <a:pt x="314553" y="1998243"/>
                  </a:lnTo>
                  <a:lnTo>
                    <a:pt x="316026" y="1999513"/>
                  </a:lnTo>
                  <a:lnTo>
                    <a:pt x="319278" y="1999513"/>
                  </a:lnTo>
                  <a:lnTo>
                    <a:pt x="321094" y="1998243"/>
                  </a:lnTo>
                  <a:lnTo>
                    <a:pt x="324739" y="1994433"/>
                  </a:lnTo>
                  <a:lnTo>
                    <a:pt x="326263" y="1993163"/>
                  </a:lnTo>
                  <a:lnTo>
                    <a:pt x="328244" y="1991893"/>
                  </a:lnTo>
                  <a:lnTo>
                    <a:pt x="335495" y="1984273"/>
                  </a:lnTo>
                  <a:lnTo>
                    <a:pt x="340512" y="1976653"/>
                  </a:lnTo>
                  <a:lnTo>
                    <a:pt x="342811" y="1967763"/>
                  </a:lnTo>
                  <a:close/>
                </a:path>
                <a:path w="429894" h="2066925">
                  <a:moveTo>
                    <a:pt x="400278" y="1980463"/>
                  </a:moveTo>
                  <a:lnTo>
                    <a:pt x="400075" y="1962683"/>
                  </a:lnTo>
                  <a:lnTo>
                    <a:pt x="394284" y="1944903"/>
                  </a:lnTo>
                  <a:lnTo>
                    <a:pt x="383933" y="1927123"/>
                  </a:lnTo>
                  <a:lnTo>
                    <a:pt x="372262" y="1916963"/>
                  </a:lnTo>
                  <a:lnTo>
                    <a:pt x="370814" y="1915693"/>
                  </a:lnTo>
                  <a:lnTo>
                    <a:pt x="355612" y="1908073"/>
                  </a:lnTo>
                  <a:lnTo>
                    <a:pt x="339064" y="1905533"/>
                  </a:lnTo>
                  <a:lnTo>
                    <a:pt x="338899" y="1905533"/>
                  </a:lnTo>
                  <a:lnTo>
                    <a:pt x="309753" y="1910613"/>
                  </a:lnTo>
                  <a:lnTo>
                    <a:pt x="286918" y="1924583"/>
                  </a:lnTo>
                  <a:lnTo>
                    <a:pt x="272097" y="1946173"/>
                  </a:lnTo>
                  <a:lnTo>
                    <a:pt x="267004" y="1972843"/>
                  </a:lnTo>
                  <a:lnTo>
                    <a:pt x="272529" y="1998243"/>
                  </a:lnTo>
                  <a:lnTo>
                    <a:pt x="286943" y="2019833"/>
                  </a:lnTo>
                  <a:lnTo>
                    <a:pt x="307962" y="2033803"/>
                  </a:lnTo>
                  <a:lnTo>
                    <a:pt x="333298" y="2038883"/>
                  </a:lnTo>
                  <a:lnTo>
                    <a:pt x="338112" y="2038883"/>
                  </a:lnTo>
                  <a:lnTo>
                    <a:pt x="346786" y="2037613"/>
                  </a:lnTo>
                  <a:lnTo>
                    <a:pt x="353009" y="2035073"/>
                  </a:lnTo>
                  <a:lnTo>
                    <a:pt x="363385" y="2032533"/>
                  </a:lnTo>
                  <a:lnTo>
                    <a:pt x="364909" y="2028723"/>
                  </a:lnTo>
                  <a:lnTo>
                    <a:pt x="363918" y="2026183"/>
                  </a:lnTo>
                  <a:lnTo>
                    <a:pt x="362445" y="2022373"/>
                  </a:lnTo>
                  <a:lnTo>
                    <a:pt x="360413" y="2021103"/>
                  </a:lnTo>
                  <a:lnTo>
                    <a:pt x="355803" y="2021103"/>
                  </a:lnTo>
                  <a:lnTo>
                    <a:pt x="353682" y="2022373"/>
                  </a:lnTo>
                  <a:lnTo>
                    <a:pt x="352666" y="2022373"/>
                  </a:lnTo>
                  <a:lnTo>
                    <a:pt x="345655" y="2024913"/>
                  </a:lnTo>
                  <a:lnTo>
                    <a:pt x="339686" y="2026183"/>
                  </a:lnTo>
                  <a:lnTo>
                    <a:pt x="333870" y="2026183"/>
                  </a:lnTo>
                  <a:lnTo>
                    <a:pt x="311785" y="2021103"/>
                  </a:lnTo>
                  <a:lnTo>
                    <a:pt x="293776" y="2008403"/>
                  </a:lnTo>
                  <a:lnTo>
                    <a:pt x="282384" y="1989353"/>
                  </a:lnTo>
                  <a:lnTo>
                    <a:pt x="280123" y="1965223"/>
                  </a:lnTo>
                  <a:lnTo>
                    <a:pt x="283997" y="1949983"/>
                  </a:lnTo>
                  <a:lnTo>
                    <a:pt x="316026" y="1920773"/>
                  </a:lnTo>
                  <a:lnTo>
                    <a:pt x="328942" y="1916963"/>
                  </a:lnTo>
                  <a:lnTo>
                    <a:pt x="335114" y="1916963"/>
                  </a:lnTo>
                  <a:lnTo>
                    <a:pt x="371322" y="1933473"/>
                  </a:lnTo>
                  <a:lnTo>
                    <a:pt x="387997" y="1974113"/>
                  </a:lnTo>
                  <a:lnTo>
                    <a:pt x="384759" y="1989353"/>
                  </a:lnTo>
                  <a:lnTo>
                    <a:pt x="382409" y="1995703"/>
                  </a:lnTo>
                  <a:lnTo>
                    <a:pt x="377634" y="2002053"/>
                  </a:lnTo>
                  <a:lnTo>
                    <a:pt x="373761" y="2008403"/>
                  </a:lnTo>
                  <a:lnTo>
                    <a:pt x="371551" y="2012213"/>
                  </a:lnTo>
                  <a:lnTo>
                    <a:pt x="371551" y="2016023"/>
                  </a:lnTo>
                  <a:lnTo>
                    <a:pt x="374383" y="2017293"/>
                  </a:lnTo>
                  <a:lnTo>
                    <a:pt x="375564" y="2018563"/>
                  </a:lnTo>
                  <a:lnTo>
                    <a:pt x="376872" y="2019833"/>
                  </a:lnTo>
                  <a:lnTo>
                    <a:pt x="379895" y="2019833"/>
                  </a:lnTo>
                  <a:lnTo>
                    <a:pt x="381647" y="2018563"/>
                  </a:lnTo>
                  <a:lnTo>
                    <a:pt x="383286" y="2017293"/>
                  </a:lnTo>
                  <a:lnTo>
                    <a:pt x="384213" y="2016023"/>
                  </a:lnTo>
                  <a:lnTo>
                    <a:pt x="384670" y="2014753"/>
                  </a:lnTo>
                  <a:lnTo>
                    <a:pt x="395071" y="1998243"/>
                  </a:lnTo>
                  <a:lnTo>
                    <a:pt x="400278" y="1980463"/>
                  </a:lnTo>
                  <a:close/>
                </a:path>
                <a:path w="429894" h="2066925">
                  <a:moveTo>
                    <a:pt x="408139" y="900404"/>
                  </a:moveTo>
                  <a:lnTo>
                    <a:pt x="406895" y="897864"/>
                  </a:lnTo>
                  <a:lnTo>
                    <a:pt x="405663" y="894054"/>
                  </a:lnTo>
                  <a:lnTo>
                    <a:pt x="394970" y="894054"/>
                  </a:lnTo>
                  <a:lnTo>
                    <a:pt x="390169" y="892784"/>
                  </a:lnTo>
                  <a:lnTo>
                    <a:pt x="385102" y="892784"/>
                  </a:lnTo>
                  <a:lnTo>
                    <a:pt x="385102" y="906754"/>
                  </a:lnTo>
                  <a:lnTo>
                    <a:pt x="376897" y="915644"/>
                  </a:lnTo>
                  <a:lnTo>
                    <a:pt x="368668" y="923264"/>
                  </a:lnTo>
                  <a:lnTo>
                    <a:pt x="351688" y="941044"/>
                  </a:lnTo>
                  <a:lnTo>
                    <a:pt x="326072" y="941044"/>
                  </a:lnTo>
                  <a:lnTo>
                    <a:pt x="327799" y="939774"/>
                  </a:lnTo>
                  <a:lnTo>
                    <a:pt x="329615" y="937234"/>
                  </a:lnTo>
                  <a:lnTo>
                    <a:pt x="343903" y="923264"/>
                  </a:lnTo>
                  <a:lnTo>
                    <a:pt x="351091" y="915644"/>
                  </a:lnTo>
                  <a:lnTo>
                    <a:pt x="359829" y="906754"/>
                  </a:lnTo>
                  <a:lnTo>
                    <a:pt x="362343" y="906754"/>
                  </a:lnTo>
                  <a:lnTo>
                    <a:pt x="367411" y="905484"/>
                  </a:lnTo>
                  <a:lnTo>
                    <a:pt x="384708" y="905484"/>
                  </a:lnTo>
                  <a:lnTo>
                    <a:pt x="384987" y="906754"/>
                  </a:lnTo>
                  <a:lnTo>
                    <a:pt x="385102" y="892784"/>
                  </a:lnTo>
                  <a:lnTo>
                    <a:pt x="380187" y="892784"/>
                  </a:lnTo>
                  <a:lnTo>
                    <a:pt x="375831" y="894054"/>
                  </a:lnTo>
                  <a:lnTo>
                    <a:pt x="372389" y="894054"/>
                  </a:lnTo>
                  <a:lnTo>
                    <a:pt x="349656" y="882307"/>
                  </a:lnTo>
                  <a:lnTo>
                    <a:pt x="349656" y="900404"/>
                  </a:lnTo>
                  <a:lnTo>
                    <a:pt x="348272" y="901674"/>
                  </a:lnTo>
                  <a:lnTo>
                    <a:pt x="346824" y="902944"/>
                  </a:lnTo>
                  <a:lnTo>
                    <a:pt x="345643" y="902944"/>
                  </a:lnTo>
                  <a:lnTo>
                    <a:pt x="218059" y="1031443"/>
                  </a:lnTo>
                  <a:lnTo>
                    <a:pt x="218059" y="1047724"/>
                  </a:lnTo>
                  <a:lnTo>
                    <a:pt x="217957" y="1057884"/>
                  </a:lnTo>
                  <a:lnTo>
                    <a:pt x="191452" y="1083284"/>
                  </a:lnTo>
                  <a:lnTo>
                    <a:pt x="178028" y="1083284"/>
                  </a:lnTo>
                  <a:lnTo>
                    <a:pt x="169633" y="1080744"/>
                  </a:lnTo>
                  <a:lnTo>
                    <a:pt x="163360" y="1074394"/>
                  </a:lnTo>
                  <a:lnTo>
                    <a:pt x="157530" y="1065504"/>
                  </a:lnTo>
                  <a:lnTo>
                    <a:pt x="154647" y="1055344"/>
                  </a:lnTo>
                  <a:lnTo>
                    <a:pt x="154838" y="1046454"/>
                  </a:lnTo>
                  <a:lnTo>
                    <a:pt x="186334" y="1019784"/>
                  </a:lnTo>
                  <a:lnTo>
                    <a:pt x="192697" y="1019784"/>
                  </a:lnTo>
                  <a:lnTo>
                    <a:pt x="188455" y="1024864"/>
                  </a:lnTo>
                  <a:lnTo>
                    <a:pt x="184073" y="1027404"/>
                  </a:lnTo>
                  <a:lnTo>
                    <a:pt x="177965" y="1036294"/>
                  </a:lnTo>
                  <a:lnTo>
                    <a:pt x="175399" y="1040104"/>
                  </a:lnTo>
                  <a:lnTo>
                    <a:pt x="173075" y="1052804"/>
                  </a:lnTo>
                  <a:lnTo>
                    <a:pt x="177609" y="1060424"/>
                  </a:lnTo>
                  <a:lnTo>
                    <a:pt x="184873" y="1064234"/>
                  </a:lnTo>
                  <a:lnTo>
                    <a:pt x="187642" y="1065504"/>
                  </a:lnTo>
                  <a:lnTo>
                    <a:pt x="198132" y="1065504"/>
                  </a:lnTo>
                  <a:lnTo>
                    <a:pt x="202768" y="1064234"/>
                  </a:lnTo>
                  <a:lnTo>
                    <a:pt x="210362" y="1056614"/>
                  </a:lnTo>
                  <a:lnTo>
                    <a:pt x="213766" y="1052804"/>
                  </a:lnTo>
                  <a:lnTo>
                    <a:pt x="218059" y="1047724"/>
                  </a:lnTo>
                  <a:lnTo>
                    <a:pt x="218059" y="1031443"/>
                  </a:lnTo>
                  <a:lnTo>
                    <a:pt x="199364" y="1050264"/>
                  </a:lnTo>
                  <a:lnTo>
                    <a:pt x="198348" y="1050264"/>
                  </a:lnTo>
                  <a:lnTo>
                    <a:pt x="195834" y="1052804"/>
                  </a:lnTo>
                  <a:lnTo>
                    <a:pt x="190157" y="1052804"/>
                  </a:lnTo>
                  <a:lnTo>
                    <a:pt x="188798" y="1051534"/>
                  </a:lnTo>
                  <a:lnTo>
                    <a:pt x="186309" y="1048994"/>
                  </a:lnTo>
                  <a:lnTo>
                    <a:pt x="186283" y="1045184"/>
                  </a:lnTo>
                  <a:lnTo>
                    <a:pt x="188201" y="1042644"/>
                  </a:lnTo>
                  <a:lnTo>
                    <a:pt x="188683" y="1041374"/>
                  </a:lnTo>
                  <a:lnTo>
                    <a:pt x="189509" y="1041374"/>
                  </a:lnTo>
                  <a:lnTo>
                    <a:pt x="190207" y="1040104"/>
                  </a:lnTo>
                  <a:lnTo>
                    <a:pt x="210591" y="1019784"/>
                  </a:lnTo>
                  <a:lnTo>
                    <a:pt x="220776" y="1009624"/>
                  </a:lnTo>
                  <a:lnTo>
                    <a:pt x="278091" y="952474"/>
                  </a:lnTo>
                  <a:lnTo>
                    <a:pt x="304838" y="925804"/>
                  </a:lnTo>
                  <a:lnTo>
                    <a:pt x="316293" y="914374"/>
                  </a:lnTo>
                  <a:lnTo>
                    <a:pt x="337947" y="892784"/>
                  </a:lnTo>
                  <a:lnTo>
                    <a:pt x="339166" y="891514"/>
                  </a:lnTo>
                  <a:lnTo>
                    <a:pt x="340093" y="890244"/>
                  </a:lnTo>
                  <a:lnTo>
                    <a:pt x="346176" y="896594"/>
                  </a:lnTo>
                  <a:lnTo>
                    <a:pt x="349656" y="900404"/>
                  </a:lnTo>
                  <a:lnTo>
                    <a:pt x="349656" y="882307"/>
                  </a:lnTo>
                  <a:lnTo>
                    <a:pt x="346202" y="854684"/>
                  </a:lnTo>
                  <a:lnTo>
                    <a:pt x="346227" y="836904"/>
                  </a:lnTo>
                  <a:lnTo>
                    <a:pt x="345186" y="834364"/>
                  </a:lnTo>
                  <a:lnTo>
                    <a:pt x="341744" y="833094"/>
                  </a:lnTo>
                  <a:lnTo>
                    <a:pt x="337553" y="833094"/>
                  </a:lnTo>
                  <a:lnTo>
                    <a:pt x="335889" y="834364"/>
                  </a:lnTo>
                  <a:lnTo>
                    <a:pt x="334111" y="835634"/>
                  </a:lnTo>
                  <a:lnTo>
                    <a:pt x="333883" y="835812"/>
                  </a:lnTo>
                  <a:lnTo>
                    <a:pt x="333883" y="854684"/>
                  </a:lnTo>
                  <a:lnTo>
                    <a:pt x="333794" y="878814"/>
                  </a:lnTo>
                  <a:lnTo>
                    <a:pt x="333311" y="880084"/>
                  </a:lnTo>
                  <a:lnTo>
                    <a:pt x="332574" y="880084"/>
                  </a:lnTo>
                  <a:lnTo>
                    <a:pt x="324408" y="888974"/>
                  </a:lnTo>
                  <a:lnTo>
                    <a:pt x="316141" y="896594"/>
                  </a:lnTo>
                  <a:lnTo>
                    <a:pt x="298996" y="914374"/>
                  </a:lnTo>
                  <a:lnTo>
                    <a:pt x="299046" y="888974"/>
                  </a:lnTo>
                  <a:lnTo>
                    <a:pt x="299554" y="887704"/>
                  </a:lnTo>
                  <a:lnTo>
                    <a:pt x="300012" y="887704"/>
                  </a:lnTo>
                  <a:lnTo>
                    <a:pt x="332663" y="854684"/>
                  </a:lnTo>
                  <a:lnTo>
                    <a:pt x="333883" y="854684"/>
                  </a:lnTo>
                  <a:lnTo>
                    <a:pt x="333883" y="835812"/>
                  </a:lnTo>
                  <a:lnTo>
                    <a:pt x="332460" y="836904"/>
                  </a:lnTo>
                  <a:lnTo>
                    <a:pt x="315163" y="854684"/>
                  </a:lnTo>
                  <a:lnTo>
                    <a:pt x="306412" y="863574"/>
                  </a:lnTo>
                  <a:lnTo>
                    <a:pt x="297383" y="872464"/>
                  </a:lnTo>
                  <a:lnTo>
                    <a:pt x="291858" y="877544"/>
                  </a:lnTo>
                  <a:lnTo>
                    <a:pt x="288137" y="883894"/>
                  </a:lnTo>
                  <a:lnTo>
                    <a:pt x="286258" y="891514"/>
                  </a:lnTo>
                  <a:lnTo>
                    <a:pt x="286334" y="900404"/>
                  </a:lnTo>
                  <a:lnTo>
                    <a:pt x="286588" y="904214"/>
                  </a:lnTo>
                  <a:lnTo>
                    <a:pt x="286486" y="923264"/>
                  </a:lnTo>
                  <a:lnTo>
                    <a:pt x="286448" y="925804"/>
                  </a:lnTo>
                  <a:lnTo>
                    <a:pt x="284543" y="925804"/>
                  </a:lnTo>
                  <a:lnTo>
                    <a:pt x="282994" y="924534"/>
                  </a:lnTo>
                  <a:lnTo>
                    <a:pt x="259588" y="909294"/>
                  </a:lnTo>
                  <a:lnTo>
                    <a:pt x="247751" y="904214"/>
                  </a:lnTo>
                  <a:lnTo>
                    <a:pt x="235915" y="899134"/>
                  </a:lnTo>
                  <a:lnTo>
                    <a:pt x="211950" y="894054"/>
                  </a:lnTo>
                  <a:lnTo>
                    <a:pt x="187718" y="891514"/>
                  </a:lnTo>
                  <a:lnTo>
                    <a:pt x="168186" y="892784"/>
                  </a:lnTo>
                  <a:lnTo>
                    <a:pt x="148488" y="896594"/>
                  </a:lnTo>
                  <a:lnTo>
                    <a:pt x="108572" y="911834"/>
                  </a:lnTo>
                  <a:lnTo>
                    <a:pt x="81711" y="933424"/>
                  </a:lnTo>
                  <a:lnTo>
                    <a:pt x="85217" y="938504"/>
                  </a:lnTo>
                  <a:lnTo>
                    <a:pt x="86829" y="939774"/>
                  </a:lnTo>
                  <a:lnTo>
                    <a:pt x="90170" y="939774"/>
                  </a:lnTo>
                  <a:lnTo>
                    <a:pt x="91833" y="938504"/>
                  </a:lnTo>
                  <a:lnTo>
                    <a:pt x="94119" y="937234"/>
                  </a:lnTo>
                  <a:lnTo>
                    <a:pt x="94627" y="937234"/>
                  </a:lnTo>
                  <a:lnTo>
                    <a:pt x="95199" y="935964"/>
                  </a:lnTo>
                  <a:lnTo>
                    <a:pt x="117043" y="921994"/>
                  </a:lnTo>
                  <a:lnTo>
                    <a:pt x="139331" y="911834"/>
                  </a:lnTo>
                  <a:lnTo>
                    <a:pt x="162064" y="905484"/>
                  </a:lnTo>
                  <a:lnTo>
                    <a:pt x="185242" y="904214"/>
                  </a:lnTo>
                  <a:lnTo>
                    <a:pt x="201498" y="905484"/>
                  </a:lnTo>
                  <a:lnTo>
                    <a:pt x="251447" y="919454"/>
                  </a:lnTo>
                  <a:lnTo>
                    <a:pt x="276948" y="934694"/>
                  </a:lnTo>
                  <a:lnTo>
                    <a:pt x="259499" y="952474"/>
                  </a:lnTo>
                  <a:lnTo>
                    <a:pt x="259156" y="952474"/>
                  </a:lnTo>
                  <a:lnTo>
                    <a:pt x="258483" y="951204"/>
                  </a:lnTo>
                  <a:lnTo>
                    <a:pt x="257835" y="951204"/>
                  </a:lnTo>
                  <a:lnTo>
                    <a:pt x="241147" y="941044"/>
                  </a:lnTo>
                  <a:lnTo>
                    <a:pt x="223850" y="934694"/>
                  </a:lnTo>
                  <a:lnTo>
                    <a:pt x="205917" y="929614"/>
                  </a:lnTo>
                  <a:lnTo>
                    <a:pt x="187350" y="928344"/>
                  </a:lnTo>
                  <a:lnTo>
                    <a:pt x="180009" y="928344"/>
                  </a:lnTo>
                  <a:lnTo>
                    <a:pt x="164858" y="930884"/>
                  </a:lnTo>
                  <a:lnTo>
                    <a:pt x="118872" y="948664"/>
                  </a:lnTo>
                  <a:lnTo>
                    <a:pt x="84645" y="982954"/>
                  </a:lnTo>
                  <a:lnTo>
                    <a:pt x="65786" y="1027404"/>
                  </a:lnTo>
                  <a:lnTo>
                    <a:pt x="65938" y="1076934"/>
                  </a:lnTo>
                  <a:lnTo>
                    <a:pt x="82296" y="1117574"/>
                  </a:lnTo>
                  <a:lnTo>
                    <a:pt x="110045" y="1148054"/>
                  </a:lnTo>
                  <a:lnTo>
                    <a:pt x="145935" y="1168374"/>
                  </a:lnTo>
                  <a:lnTo>
                    <a:pt x="186702" y="1174724"/>
                  </a:lnTo>
                  <a:lnTo>
                    <a:pt x="198653" y="1174724"/>
                  </a:lnTo>
                  <a:lnTo>
                    <a:pt x="222656" y="1169644"/>
                  </a:lnTo>
                  <a:lnTo>
                    <a:pt x="234569" y="1165834"/>
                  </a:lnTo>
                  <a:lnTo>
                    <a:pt x="241033" y="1162024"/>
                  </a:lnTo>
                  <a:lnTo>
                    <a:pt x="243179" y="1160754"/>
                  </a:lnTo>
                  <a:lnTo>
                    <a:pt x="251434" y="1156944"/>
                  </a:lnTo>
                  <a:lnTo>
                    <a:pt x="259295" y="1151864"/>
                  </a:lnTo>
                  <a:lnTo>
                    <a:pt x="266763" y="1145514"/>
                  </a:lnTo>
                  <a:lnTo>
                    <a:pt x="269392" y="1142974"/>
                  </a:lnTo>
                  <a:lnTo>
                    <a:pt x="270751" y="1140434"/>
                  </a:lnTo>
                  <a:lnTo>
                    <a:pt x="268655" y="1137894"/>
                  </a:lnTo>
                  <a:lnTo>
                    <a:pt x="267309" y="1135354"/>
                  </a:lnTo>
                  <a:lnTo>
                    <a:pt x="264452" y="1134084"/>
                  </a:lnTo>
                  <a:lnTo>
                    <a:pt x="260489" y="1134084"/>
                  </a:lnTo>
                  <a:lnTo>
                    <a:pt x="258648" y="1135354"/>
                  </a:lnTo>
                  <a:lnTo>
                    <a:pt x="257263" y="1136624"/>
                  </a:lnTo>
                  <a:lnTo>
                    <a:pt x="241198" y="1148054"/>
                  </a:lnTo>
                  <a:lnTo>
                    <a:pt x="224231" y="1155674"/>
                  </a:lnTo>
                  <a:lnTo>
                    <a:pt x="206362" y="1160754"/>
                  </a:lnTo>
                  <a:lnTo>
                    <a:pt x="187579" y="1162024"/>
                  </a:lnTo>
                  <a:lnTo>
                    <a:pt x="173393" y="1162024"/>
                  </a:lnTo>
                  <a:lnTo>
                    <a:pt x="131470" y="1148054"/>
                  </a:lnTo>
                  <a:lnTo>
                    <a:pt x="99237" y="1120114"/>
                  </a:lnTo>
                  <a:lnTo>
                    <a:pt x="79946" y="1082014"/>
                  </a:lnTo>
                  <a:lnTo>
                    <a:pt x="76847" y="1037564"/>
                  </a:lnTo>
                  <a:lnTo>
                    <a:pt x="89649" y="998194"/>
                  </a:lnTo>
                  <a:lnTo>
                    <a:pt x="114414" y="967714"/>
                  </a:lnTo>
                  <a:lnTo>
                    <a:pt x="147840" y="948664"/>
                  </a:lnTo>
                  <a:lnTo>
                    <a:pt x="186626" y="941044"/>
                  </a:lnTo>
                  <a:lnTo>
                    <a:pt x="195084" y="941044"/>
                  </a:lnTo>
                  <a:lnTo>
                    <a:pt x="236410" y="952474"/>
                  </a:lnTo>
                  <a:lnTo>
                    <a:pt x="250456" y="961364"/>
                  </a:lnTo>
                  <a:lnTo>
                    <a:pt x="231343" y="980414"/>
                  </a:lnTo>
                  <a:lnTo>
                    <a:pt x="230581" y="980414"/>
                  </a:lnTo>
                  <a:lnTo>
                    <a:pt x="229984" y="979144"/>
                  </a:lnTo>
                  <a:lnTo>
                    <a:pt x="219481" y="974064"/>
                  </a:lnTo>
                  <a:lnTo>
                    <a:pt x="208622" y="970254"/>
                  </a:lnTo>
                  <a:lnTo>
                    <a:pt x="197548" y="967714"/>
                  </a:lnTo>
                  <a:lnTo>
                    <a:pt x="186423" y="967714"/>
                  </a:lnTo>
                  <a:lnTo>
                    <a:pt x="147955" y="976604"/>
                  </a:lnTo>
                  <a:lnTo>
                    <a:pt x="117411" y="1004544"/>
                  </a:lnTo>
                  <a:lnTo>
                    <a:pt x="103035" y="1041374"/>
                  </a:lnTo>
                  <a:lnTo>
                    <a:pt x="102984" y="1060424"/>
                  </a:lnTo>
                  <a:lnTo>
                    <a:pt x="107581" y="1080744"/>
                  </a:lnTo>
                  <a:lnTo>
                    <a:pt x="108623" y="1083284"/>
                  </a:lnTo>
                  <a:lnTo>
                    <a:pt x="110147" y="1085824"/>
                  </a:lnTo>
                  <a:lnTo>
                    <a:pt x="118656" y="1085824"/>
                  </a:lnTo>
                  <a:lnTo>
                    <a:pt x="121031" y="1082014"/>
                  </a:lnTo>
                  <a:lnTo>
                    <a:pt x="119786" y="1076934"/>
                  </a:lnTo>
                  <a:lnTo>
                    <a:pt x="118033" y="1069314"/>
                  </a:lnTo>
                  <a:lnTo>
                    <a:pt x="115658" y="1061694"/>
                  </a:lnTo>
                  <a:lnTo>
                    <a:pt x="115379" y="1055344"/>
                  </a:lnTo>
                  <a:lnTo>
                    <a:pt x="119799" y="1026134"/>
                  </a:lnTo>
                  <a:lnTo>
                    <a:pt x="134112" y="1003274"/>
                  </a:lnTo>
                  <a:lnTo>
                    <a:pt x="156311" y="986764"/>
                  </a:lnTo>
                  <a:lnTo>
                    <a:pt x="184391" y="980414"/>
                  </a:lnTo>
                  <a:lnTo>
                    <a:pt x="196761" y="980414"/>
                  </a:lnTo>
                  <a:lnTo>
                    <a:pt x="214503" y="985494"/>
                  </a:lnTo>
                  <a:lnTo>
                    <a:pt x="223037" y="990574"/>
                  </a:lnTo>
                  <a:lnTo>
                    <a:pt x="217297" y="995654"/>
                  </a:lnTo>
                  <a:lnTo>
                    <a:pt x="211721" y="1000734"/>
                  </a:lnTo>
                  <a:lnTo>
                    <a:pt x="206349" y="1007084"/>
                  </a:lnTo>
                  <a:lnTo>
                    <a:pt x="204889" y="1008354"/>
                  </a:lnTo>
                  <a:lnTo>
                    <a:pt x="203555" y="1009624"/>
                  </a:lnTo>
                  <a:lnTo>
                    <a:pt x="200190" y="1009624"/>
                  </a:lnTo>
                  <a:lnTo>
                    <a:pt x="199224" y="1008354"/>
                  </a:lnTo>
                  <a:lnTo>
                    <a:pt x="194513" y="1007084"/>
                  </a:lnTo>
                  <a:lnTo>
                    <a:pt x="176999" y="1007084"/>
                  </a:lnTo>
                  <a:lnTo>
                    <a:pt x="168948" y="1010894"/>
                  </a:lnTo>
                  <a:lnTo>
                    <a:pt x="142697" y="1041374"/>
                  </a:lnTo>
                  <a:lnTo>
                    <a:pt x="141859" y="1054074"/>
                  </a:lnTo>
                  <a:lnTo>
                    <a:pt x="144386" y="1065504"/>
                  </a:lnTo>
                  <a:lnTo>
                    <a:pt x="150977" y="1078204"/>
                  </a:lnTo>
                  <a:lnTo>
                    <a:pt x="160807" y="1088364"/>
                  </a:lnTo>
                  <a:lnTo>
                    <a:pt x="172961" y="1094714"/>
                  </a:lnTo>
                  <a:lnTo>
                    <a:pt x="186537" y="1095984"/>
                  </a:lnTo>
                  <a:lnTo>
                    <a:pt x="194906" y="1095984"/>
                  </a:lnTo>
                  <a:lnTo>
                    <a:pt x="230924" y="1059154"/>
                  </a:lnTo>
                  <a:lnTo>
                    <a:pt x="230555" y="1047724"/>
                  </a:lnTo>
                  <a:lnTo>
                    <a:pt x="230352" y="1041374"/>
                  </a:lnTo>
                  <a:lnTo>
                    <a:pt x="229984" y="1040104"/>
                  </a:lnTo>
                  <a:lnTo>
                    <a:pt x="229730" y="1037564"/>
                  </a:lnTo>
                  <a:lnTo>
                    <a:pt x="235153" y="1032484"/>
                  </a:lnTo>
                  <a:lnTo>
                    <a:pt x="239826" y="1027404"/>
                  </a:lnTo>
                  <a:lnTo>
                    <a:pt x="249301" y="1017244"/>
                  </a:lnTo>
                  <a:lnTo>
                    <a:pt x="253860" y="1027404"/>
                  </a:lnTo>
                  <a:lnTo>
                    <a:pt x="256895" y="1037564"/>
                  </a:lnTo>
                  <a:lnTo>
                    <a:pt x="258165" y="1048994"/>
                  </a:lnTo>
                  <a:lnTo>
                    <a:pt x="257441" y="1061694"/>
                  </a:lnTo>
                  <a:lnTo>
                    <a:pt x="241376" y="1098524"/>
                  </a:lnTo>
                  <a:lnTo>
                    <a:pt x="207518" y="1120114"/>
                  </a:lnTo>
                  <a:lnTo>
                    <a:pt x="192214" y="1123924"/>
                  </a:lnTo>
                  <a:lnTo>
                    <a:pt x="184975" y="1123924"/>
                  </a:lnTo>
                  <a:lnTo>
                    <a:pt x="170751" y="1121384"/>
                  </a:lnTo>
                  <a:lnTo>
                    <a:pt x="157314" y="1117574"/>
                  </a:lnTo>
                  <a:lnTo>
                    <a:pt x="144703" y="1109954"/>
                  </a:lnTo>
                  <a:lnTo>
                    <a:pt x="132969" y="1098524"/>
                  </a:lnTo>
                  <a:lnTo>
                    <a:pt x="132232" y="1098524"/>
                  </a:lnTo>
                  <a:lnTo>
                    <a:pt x="131495" y="1097254"/>
                  </a:lnTo>
                  <a:lnTo>
                    <a:pt x="130670" y="1095984"/>
                  </a:lnTo>
                  <a:lnTo>
                    <a:pt x="129349" y="1095984"/>
                  </a:lnTo>
                  <a:lnTo>
                    <a:pt x="127901" y="1094714"/>
                  </a:lnTo>
                  <a:lnTo>
                    <a:pt x="125247" y="1094714"/>
                  </a:lnTo>
                  <a:lnTo>
                    <a:pt x="124028" y="1095984"/>
                  </a:lnTo>
                  <a:lnTo>
                    <a:pt x="121691" y="1098524"/>
                  </a:lnTo>
                  <a:lnTo>
                    <a:pt x="121208" y="1101064"/>
                  </a:lnTo>
                  <a:lnTo>
                    <a:pt x="121208" y="1104874"/>
                  </a:lnTo>
                  <a:lnTo>
                    <a:pt x="122872" y="1106144"/>
                  </a:lnTo>
                  <a:lnTo>
                    <a:pt x="124002" y="1107414"/>
                  </a:lnTo>
                  <a:lnTo>
                    <a:pt x="137477" y="1120114"/>
                  </a:lnTo>
                  <a:lnTo>
                    <a:pt x="152831" y="1129004"/>
                  </a:lnTo>
                  <a:lnTo>
                    <a:pt x="169430" y="1134084"/>
                  </a:lnTo>
                  <a:lnTo>
                    <a:pt x="186677" y="1135354"/>
                  </a:lnTo>
                  <a:lnTo>
                    <a:pt x="201942" y="1134084"/>
                  </a:lnTo>
                  <a:lnTo>
                    <a:pt x="243611" y="1113764"/>
                  </a:lnTo>
                  <a:lnTo>
                    <a:pt x="269646" y="1065504"/>
                  </a:lnTo>
                  <a:lnTo>
                    <a:pt x="269633" y="1037564"/>
                  </a:lnTo>
                  <a:lnTo>
                    <a:pt x="262674" y="1017244"/>
                  </a:lnTo>
                  <a:lnTo>
                    <a:pt x="260489" y="1010894"/>
                  </a:lnTo>
                  <a:lnTo>
                    <a:pt x="259842" y="1009624"/>
                  </a:lnTo>
                  <a:lnTo>
                    <a:pt x="259499" y="1008354"/>
                  </a:lnTo>
                  <a:lnTo>
                    <a:pt x="265861" y="1000734"/>
                  </a:lnTo>
                  <a:lnTo>
                    <a:pt x="271792" y="995654"/>
                  </a:lnTo>
                  <a:lnTo>
                    <a:pt x="277622" y="989304"/>
                  </a:lnTo>
                  <a:lnTo>
                    <a:pt x="278218" y="989304"/>
                  </a:lnTo>
                  <a:lnTo>
                    <a:pt x="278523" y="990574"/>
                  </a:lnTo>
                  <a:lnTo>
                    <a:pt x="279374" y="990574"/>
                  </a:lnTo>
                  <a:lnTo>
                    <a:pt x="280136" y="991844"/>
                  </a:lnTo>
                  <a:lnTo>
                    <a:pt x="280733" y="993114"/>
                  </a:lnTo>
                  <a:lnTo>
                    <a:pt x="293763" y="1023594"/>
                  </a:lnTo>
                  <a:lnTo>
                    <a:pt x="297586" y="1054074"/>
                  </a:lnTo>
                  <a:lnTo>
                    <a:pt x="292188" y="1084554"/>
                  </a:lnTo>
                  <a:lnTo>
                    <a:pt x="277571" y="1115034"/>
                  </a:lnTo>
                  <a:lnTo>
                    <a:pt x="276694" y="1116304"/>
                  </a:lnTo>
                  <a:lnTo>
                    <a:pt x="275564" y="1117574"/>
                  </a:lnTo>
                  <a:lnTo>
                    <a:pt x="274878" y="1118844"/>
                  </a:lnTo>
                  <a:lnTo>
                    <a:pt x="273329" y="1122654"/>
                  </a:lnTo>
                  <a:lnTo>
                    <a:pt x="274281" y="1125194"/>
                  </a:lnTo>
                  <a:lnTo>
                    <a:pt x="278104" y="1127734"/>
                  </a:lnTo>
                  <a:lnTo>
                    <a:pt x="283273" y="1127734"/>
                  </a:lnTo>
                  <a:lnTo>
                    <a:pt x="284607" y="1126464"/>
                  </a:lnTo>
                  <a:lnTo>
                    <a:pt x="285597" y="1125194"/>
                  </a:lnTo>
                  <a:lnTo>
                    <a:pt x="287210" y="1122654"/>
                  </a:lnTo>
                  <a:lnTo>
                    <a:pt x="303987" y="1089634"/>
                  </a:lnTo>
                  <a:lnTo>
                    <a:pt x="309981" y="1054074"/>
                  </a:lnTo>
                  <a:lnTo>
                    <a:pt x="305130" y="1017244"/>
                  </a:lnTo>
                  <a:lnTo>
                    <a:pt x="292328" y="989304"/>
                  </a:lnTo>
                  <a:lnTo>
                    <a:pt x="289407" y="982954"/>
                  </a:lnTo>
                  <a:lnTo>
                    <a:pt x="288645" y="982954"/>
                  </a:lnTo>
                  <a:lnTo>
                    <a:pt x="287972" y="981684"/>
                  </a:lnTo>
                  <a:lnTo>
                    <a:pt x="287794" y="980414"/>
                  </a:lnTo>
                  <a:lnTo>
                    <a:pt x="293649" y="975334"/>
                  </a:lnTo>
                  <a:lnTo>
                    <a:pt x="299250" y="968984"/>
                  </a:lnTo>
                  <a:lnTo>
                    <a:pt x="304787" y="963904"/>
                  </a:lnTo>
                  <a:lnTo>
                    <a:pt x="305066" y="963904"/>
                  </a:lnTo>
                  <a:lnTo>
                    <a:pt x="305689" y="965174"/>
                  </a:lnTo>
                  <a:lnTo>
                    <a:pt x="306260" y="965174"/>
                  </a:lnTo>
                  <a:lnTo>
                    <a:pt x="323215" y="996924"/>
                  </a:lnTo>
                  <a:lnTo>
                    <a:pt x="332447" y="1028674"/>
                  </a:lnTo>
                  <a:lnTo>
                    <a:pt x="333717" y="1061694"/>
                  </a:lnTo>
                  <a:lnTo>
                    <a:pt x="326758" y="1095984"/>
                  </a:lnTo>
                  <a:lnTo>
                    <a:pt x="304914" y="1139164"/>
                  </a:lnTo>
                  <a:lnTo>
                    <a:pt x="272199" y="1172184"/>
                  </a:lnTo>
                  <a:lnTo>
                    <a:pt x="231825" y="1192504"/>
                  </a:lnTo>
                  <a:lnTo>
                    <a:pt x="186994" y="1198854"/>
                  </a:lnTo>
                  <a:lnTo>
                    <a:pt x="168236" y="1197584"/>
                  </a:lnTo>
                  <a:lnTo>
                    <a:pt x="149491" y="1193774"/>
                  </a:lnTo>
                  <a:lnTo>
                    <a:pt x="142074" y="1191234"/>
                  </a:lnTo>
                  <a:lnTo>
                    <a:pt x="130949" y="1187424"/>
                  </a:lnTo>
                  <a:lnTo>
                    <a:pt x="125526" y="1184770"/>
                  </a:lnTo>
                  <a:lnTo>
                    <a:pt x="125526" y="1200124"/>
                  </a:lnTo>
                  <a:lnTo>
                    <a:pt x="124599" y="1202664"/>
                  </a:lnTo>
                  <a:lnTo>
                    <a:pt x="113855" y="1233144"/>
                  </a:lnTo>
                  <a:lnTo>
                    <a:pt x="109334" y="1245844"/>
                  </a:lnTo>
                  <a:lnTo>
                    <a:pt x="105854" y="1248384"/>
                  </a:lnTo>
                  <a:lnTo>
                    <a:pt x="97142" y="1248384"/>
                  </a:lnTo>
                  <a:lnTo>
                    <a:pt x="93751" y="1244574"/>
                  </a:lnTo>
                  <a:lnTo>
                    <a:pt x="92506" y="1239494"/>
                  </a:lnTo>
                  <a:lnTo>
                    <a:pt x="92392" y="1238224"/>
                  </a:lnTo>
                  <a:lnTo>
                    <a:pt x="92798" y="1236954"/>
                  </a:lnTo>
                  <a:lnTo>
                    <a:pt x="96685" y="1225524"/>
                  </a:lnTo>
                  <a:lnTo>
                    <a:pt x="108572" y="1191234"/>
                  </a:lnTo>
                  <a:lnTo>
                    <a:pt x="119824" y="1196314"/>
                  </a:lnTo>
                  <a:lnTo>
                    <a:pt x="125526" y="1200124"/>
                  </a:lnTo>
                  <a:lnTo>
                    <a:pt x="125526" y="1184770"/>
                  </a:lnTo>
                  <a:lnTo>
                    <a:pt x="112839" y="1178534"/>
                  </a:lnTo>
                  <a:lnTo>
                    <a:pt x="77279" y="1150594"/>
                  </a:lnTo>
                  <a:lnTo>
                    <a:pt x="52616" y="1112494"/>
                  </a:lnTo>
                  <a:lnTo>
                    <a:pt x="40373" y="1069314"/>
                  </a:lnTo>
                  <a:lnTo>
                    <a:pt x="42075" y="1023594"/>
                  </a:lnTo>
                  <a:lnTo>
                    <a:pt x="54317" y="986764"/>
                  </a:lnTo>
                  <a:lnTo>
                    <a:pt x="75577" y="955014"/>
                  </a:lnTo>
                  <a:lnTo>
                    <a:pt x="78917" y="951204"/>
                  </a:lnTo>
                  <a:lnTo>
                    <a:pt x="78943" y="947394"/>
                  </a:lnTo>
                  <a:lnTo>
                    <a:pt x="75971" y="944854"/>
                  </a:lnTo>
                  <a:lnTo>
                    <a:pt x="74790" y="943584"/>
                  </a:lnTo>
                  <a:lnTo>
                    <a:pt x="70091" y="943584"/>
                  </a:lnTo>
                  <a:lnTo>
                    <a:pt x="41109" y="985494"/>
                  </a:lnTo>
                  <a:lnTo>
                    <a:pt x="28486" y="1028674"/>
                  </a:lnTo>
                  <a:lnTo>
                    <a:pt x="28282" y="1073124"/>
                  </a:lnTo>
                  <a:lnTo>
                    <a:pt x="40500" y="1116304"/>
                  </a:lnTo>
                  <a:lnTo>
                    <a:pt x="65151" y="1155674"/>
                  </a:lnTo>
                  <a:lnTo>
                    <a:pt x="97599" y="1184884"/>
                  </a:lnTo>
                  <a:lnTo>
                    <a:pt x="96329" y="1188694"/>
                  </a:lnTo>
                  <a:lnTo>
                    <a:pt x="85521" y="1219174"/>
                  </a:lnTo>
                  <a:lnTo>
                    <a:pt x="80975" y="1231874"/>
                  </a:lnTo>
                  <a:lnTo>
                    <a:pt x="80162" y="1235684"/>
                  </a:lnTo>
                  <a:lnTo>
                    <a:pt x="80073" y="1236954"/>
                  </a:lnTo>
                  <a:lnTo>
                    <a:pt x="80162" y="1239494"/>
                  </a:lnTo>
                  <a:lnTo>
                    <a:pt x="81026" y="1245844"/>
                  </a:lnTo>
                  <a:lnTo>
                    <a:pt x="84658" y="1252194"/>
                  </a:lnTo>
                  <a:lnTo>
                    <a:pt x="90424" y="1257274"/>
                  </a:lnTo>
                  <a:lnTo>
                    <a:pt x="97904" y="1259814"/>
                  </a:lnTo>
                  <a:lnTo>
                    <a:pt x="99301" y="1261084"/>
                  </a:lnTo>
                  <a:lnTo>
                    <a:pt x="110807" y="1261084"/>
                  </a:lnTo>
                  <a:lnTo>
                    <a:pt x="119202" y="1254734"/>
                  </a:lnTo>
                  <a:lnTo>
                    <a:pt x="121907" y="1248384"/>
                  </a:lnTo>
                  <a:lnTo>
                    <a:pt x="122453" y="1247114"/>
                  </a:lnTo>
                  <a:lnTo>
                    <a:pt x="125526" y="1238224"/>
                  </a:lnTo>
                  <a:lnTo>
                    <a:pt x="128511" y="1229334"/>
                  </a:lnTo>
                  <a:lnTo>
                    <a:pt x="134353" y="1212824"/>
                  </a:lnTo>
                  <a:lnTo>
                    <a:pt x="135458" y="1210284"/>
                  </a:lnTo>
                  <a:lnTo>
                    <a:pt x="137680" y="1203934"/>
                  </a:lnTo>
                  <a:lnTo>
                    <a:pt x="149974" y="1207744"/>
                  </a:lnTo>
                  <a:lnTo>
                    <a:pt x="162229" y="1209014"/>
                  </a:lnTo>
                  <a:lnTo>
                    <a:pt x="174472" y="1211554"/>
                  </a:lnTo>
                  <a:lnTo>
                    <a:pt x="198920" y="1211554"/>
                  </a:lnTo>
                  <a:lnTo>
                    <a:pt x="211137" y="1209014"/>
                  </a:lnTo>
                  <a:lnTo>
                    <a:pt x="223342" y="1207744"/>
                  </a:lnTo>
                  <a:lnTo>
                    <a:pt x="235559" y="1203934"/>
                  </a:lnTo>
                  <a:lnTo>
                    <a:pt x="247078" y="1236954"/>
                  </a:lnTo>
                  <a:lnTo>
                    <a:pt x="253733" y="1254734"/>
                  </a:lnTo>
                  <a:lnTo>
                    <a:pt x="260515" y="1259814"/>
                  </a:lnTo>
                  <a:lnTo>
                    <a:pt x="271119" y="1261084"/>
                  </a:lnTo>
                  <a:lnTo>
                    <a:pt x="271602" y="1261084"/>
                  </a:lnTo>
                  <a:lnTo>
                    <a:pt x="281724" y="1258544"/>
                  </a:lnTo>
                  <a:lnTo>
                    <a:pt x="289179" y="1252194"/>
                  </a:lnTo>
                  <a:lnTo>
                    <a:pt x="290588" y="1248384"/>
                  </a:lnTo>
                  <a:lnTo>
                    <a:pt x="292950" y="1242034"/>
                  </a:lnTo>
                  <a:lnTo>
                    <a:pt x="291985" y="1231874"/>
                  </a:lnTo>
                  <a:lnTo>
                    <a:pt x="288467" y="1221714"/>
                  </a:lnTo>
                  <a:lnTo>
                    <a:pt x="284873" y="1211554"/>
                  </a:lnTo>
                  <a:lnTo>
                    <a:pt x="281698" y="1202105"/>
                  </a:lnTo>
                  <a:lnTo>
                    <a:pt x="281698" y="1240764"/>
                  </a:lnTo>
                  <a:lnTo>
                    <a:pt x="279349" y="1245844"/>
                  </a:lnTo>
                  <a:lnTo>
                    <a:pt x="273748" y="1248384"/>
                  </a:lnTo>
                  <a:lnTo>
                    <a:pt x="267639" y="1248384"/>
                  </a:lnTo>
                  <a:lnTo>
                    <a:pt x="264452" y="1247114"/>
                  </a:lnTo>
                  <a:lnTo>
                    <a:pt x="263232" y="1243304"/>
                  </a:lnTo>
                  <a:lnTo>
                    <a:pt x="259181" y="1231874"/>
                  </a:lnTo>
                  <a:lnTo>
                    <a:pt x="255231" y="1221714"/>
                  </a:lnTo>
                  <a:lnTo>
                    <a:pt x="248805" y="1203934"/>
                  </a:lnTo>
                  <a:lnTo>
                    <a:pt x="247434" y="1200124"/>
                  </a:lnTo>
                  <a:lnTo>
                    <a:pt x="249377" y="1198854"/>
                  </a:lnTo>
                  <a:lnTo>
                    <a:pt x="253276" y="1196314"/>
                  </a:lnTo>
                  <a:lnTo>
                    <a:pt x="264058" y="1191234"/>
                  </a:lnTo>
                  <a:lnTo>
                    <a:pt x="264642" y="1191234"/>
                  </a:lnTo>
                  <a:lnTo>
                    <a:pt x="264706" y="1192504"/>
                  </a:lnTo>
                  <a:lnTo>
                    <a:pt x="276288" y="1225524"/>
                  </a:lnTo>
                  <a:lnTo>
                    <a:pt x="280111" y="1235684"/>
                  </a:lnTo>
                  <a:lnTo>
                    <a:pt x="281698" y="1240764"/>
                  </a:lnTo>
                  <a:lnTo>
                    <a:pt x="281698" y="1202105"/>
                  </a:lnTo>
                  <a:lnTo>
                    <a:pt x="278053" y="1191234"/>
                  </a:lnTo>
                  <a:lnTo>
                    <a:pt x="277622" y="1189964"/>
                  </a:lnTo>
                  <a:lnTo>
                    <a:pt x="276948" y="1188694"/>
                  </a:lnTo>
                  <a:lnTo>
                    <a:pt x="275704" y="1184884"/>
                  </a:lnTo>
                  <a:lnTo>
                    <a:pt x="321284" y="1137894"/>
                  </a:lnTo>
                  <a:lnTo>
                    <a:pt x="344220" y="1076934"/>
                  </a:lnTo>
                  <a:lnTo>
                    <a:pt x="346329" y="1043914"/>
                  </a:lnTo>
                  <a:lnTo>
                    <a:pt x="341693" y="1012164"/>
                  </a:lnTo>
                  <a:lnTo>
                    <a:pt x="330542" y="981684"/>
                  </a:lnTo>
                  <a:lnTo>
                    <a:pt x="319430" y="963904"/>
                  </a:lnTo>
                  <a:lnTo>
                    <a:pt x="313067" y="953744"/>
                  </a:lnTo>
                  <a:lnTo>
                    <a:pt x="354380" y="953744"/>
                  </a:lnTo>
                  <a:lnTo>
                    <a:pt x="404583" y="905484"/>
                  </a:lnTo>
                  <a:lnTo>
                    <a:pt x="406869" y="902944"/>
                  </a:lnTo>
                  <a:lnTo>
                    <a:pt x="408139" y="900404"/>
                  </a:lnTo>
                  <a:close/>
                </a:path>
                <a:path w="429894" h="2066925">
                  <a:moveTo>
                    <a:pt x="428091" y="1963953"/>
                  </a:moveTo>
                  <a:lnTo>
                    <a:pt x="421335" y="1936013"/>
                  </a:lnTo>
                  <a:lnTo>
                    <a:pt x="415848" y="1926882"/>
                  </a:lnTo>
                  <a:lnTo>
                    <a:pt x="415848" y="1972843"/>
                  </a:lnTo>
                  <a:lnTo>
                    <a:pt x="409282" y="2004593"/>
                  </a:lnTo>
                  <a:lnTo>
                    <a:pt x="391668" y="2029993"/>
                  </a:lnTo>
                  <a:lnTo>
                    <a:pt x="365671" y="2047773"/>
                  </a:lnTo>
                  <a:lnTo>
                    <a:pt x="333984" y="2054123"/>
                  </a:lnTo>
                  <a:lnTo>
                    <a:pt x="333476" y="2054123"/>
                  </a:lnTo>
                  <a:lnTo>
                    <a:pt x="301586" y="2047773"/>
                  </a:lnTo>
                  <a:lnTo>
                    <a:pt x="275615" y="2029993"/>
                  </a:lnTo>
                  <a:lnTo>
                    <a:pt x="258165" y="2003323"/>
                  </a:lnTo>
                  <a:lnTo>
                    <a:pt x="251828" y="1971573"/>
                  </a:lnTo>
                  <a:lnTo>
                    <a:pt x="254444" y="1958873"/>
                  </a:lnTo>
                  <a:lnTo>
                    <a:pt x="258368" y="1939823"/>
                  </a:lnTo>
                  <a:lnTo>
                    <a:pt x="268935" y="1924583"/>
                  </a:lnTo>
                  <a:lnTo>
                    <a:pt x="273342" y="1918233"/>
                  </a:lnTo>
                  <a:lnTo>
                    <a:pt x="275983" y="1914423"/>
                  </a:lnTo>
                  <a:lnTo>
                    <a:pt x="302006" y="1896643"/>
                  </a:lnTo>
                  <a:lnTo>
                    <a:pt x="333756" y="1890293"/>
                  </a:lnTo>
                  <a:lnTo>
                    <a:pt x="333984" y="1890293"/>
                  </a:lnTo>
                  <a:lnTo>
                    <a:pt x="365912" y="1896643"/>
                  </a:lnTo>
                  <a:lnTo>
                    <a:pt x="391960" y="1914423"/>
                  </a:lnTo>
                  <a:lnTo>
                    <a:pt x="409486" y="1941093"/>
                  </a:lnTo>
                  <a:lnTo>
                    <a:pt x="415848" y="1972843"/>
                  </a:lnTo>
                  <a:lnTo>
                    <a:pt x="415848" y="1926882"/>
                  </a:lnTo>
                  <a:lnTo>
                    <a:pt x="406844" y="1911883"/>
                  </a:lnTo>
                  <a:lnTo>
                    <a:pt x="385432" y="1892833"/>
                  </a:lnTo>
                  <a:lnTo>
                    <a:pt x="382663" y="1891563"/>
                  </a:lnTo>
                  <a:lnTo>
                    <a:pt x="381927" y="1889023"/>
                  </a:lnTo>
                  <a:lnTo>
                    <a:pt x="381927" y="1882673"/>
                  </a:lnTo>
                  <a:lnTo>
                    <a:pt x="381977" y="1750593"/>
                  </a:lnTo>
                  <a:lnTo>
                    <a:pt x="380288" y="1740433"/>
                  </a:lnTo>
                  <a:lnTo>
                    <a:pt x="378879" y="1737893"/>
                  </a:lnTo>
                  <a:lnTo>
                    <a:pt x="375335" y="1731543"/>
                  </a:lnTo>
                  <a:lnTo>
                    <a:pt x="367296" y="1727733"/>
                  </a:lnTo>
                  <a:lnTo>
                    <a:pt x="356374" y="1725193"/>
                  </a:lnTo>
                  <a:lnTo>
                    <a:pt x="315214" y="1725193"/>
                  </a:lnTo>
                  <a:lnTo>
                    <a:pt x="315214" y="1715033"/>
                  </a:lnTo>
                  <a:lnTo>
                    <a:pt x="313169" y="1706143"/>
                  </a:lnTo>
                  <a:lnTo>
                    <a:pt x="312369" y="1704873"/>
                  </a:lnTo>
                  <a:lnTo>
                    <a:pt x="308356" y="1698523"/>
                  </a:lnTo>
                  <a:lnTo>
                    <a:pt x="302615" y="1695411"/>
                  </a:lnTo>
                  <a:lnTo>
                    <a:pt x="302615" y="1718843"/>
                  </a:lnTo>
                  <a:lnTo>
                    <a:pt x="302577" y="1760753"/>
                  </a:lnTo>
                  <a:lnTo>
                    <a:pt x="298411" y="1765833"/>
                  </a:lnTo>
                  <a:lnTo>
                    <a:pt x="287020" y="1765833"/>
                  </a:lnTo>
                  <a:lnTo>
                    <a:pt x="282930" y="1760753"/>
                  </a:lnTo>
                  <a:lnTo>
                    <a:pt x="282778" y="1745513"/>
                  </a:lnTo>
                  <a:lnTo>
                    <a:pt x="282867" y="1737893"/>
                  </a:lnTo>
                  <a:lnTo>
                    <a:pt x="282829" y="1725193"/>
                  </a:lnTo>
                  <a:lnTo>
                    <a:pt x="282930" y="1709953"/>
                  </a:lnTo>
                  <a:lnTo>
                    <a:pt x="286740" y="1704873"/>
                  </a:lnTo>
                  <a:lnTo>
                    <a:pt x="298500" y="1704873"/>
                  </a:lnTo>
                  <a:lnTo>
                    <a:pt x="302514" y="1709953"/>
                  </a:lnTo>
                  <a:lnTo>
                    <a:pt x="302615" y="1718843"/>
                  </a:lnTo>
                  <a:lnTo>
                    <a:pt x="302615" y="1695411"/>
                  </a:lnTo>
                  <a:lnTo>
                    <a:pt x="301332" y="1694713"/>
                  </a:lnTo>
                  <a:lnTo>
                    <a:pt x="292735" y="1693443"/>
                  </a:lnTo>
                  <a:lnTo>
                    <a:pt x="292481" y="1693443"/>
                  </a:lnTo>
                  <a:lnTo>
                    <a:pt x="283832" y="1694713"/>
                  </a:lnTo>
                  <a:lnTo>
                    <a:pt x="276872" y="1699793"/>
                  </a:lnTo>
                  <a:lnTo>
                    <a:pt x="272161" y="1706143"/>
                  </a:lnTo>
                  <a:lnTo>
                    <a:pt x="270294" y="1715033"/>
                  </a:lnTo>
                  <a:lnTo>
                    <a:pt x="270294" y="1725193"/>
                  </a:lnTo>
                  <a:lnTo>
                    <a:pt x="111442" y="1725193"/>
                  </a:lnTo>
                  <a:lnTo>
                    <a:pt x="111442" y="1715033"/>
                  </a:lnTo>
                  <a:lnTo>
                    <a:pt x="109588" y="1706143"/>
                  </a:lnTo>
                  <a:lnTo>
                    <a:pt x="108648" y="1704873"/>
                  </a:lnTo>
                  <a:lnTo>
                    <a:pt x="104863" y="1699793"/>
                  </a:lnTo>
                  <a:lnTo>
                    <a:pt x="98831" y="1695437"/>
                  </a:lnTo>
                  <a:lnTo>
                    <a:pt x="98831" y="1760753"/>
                  </a:lnTo>
                  <a:lnTo>
                    <a:pt x="94653" y="1765833"/>
                  </a:lnTo>
                  <a:lnTo>
                    <a:pt x="83451" y="1765833"/>
                  </a:lnTo>
                  <a:lnTo>
                    <a:pt x="79438" y="1760753"/>
                  </a:lnTo>
                  <a:lnTo>
                    <a:pt x="79413" y="1737893"/>
                  </a:lnTo>
                  <a:lnTo>
                    <a:pt x="79375" y="1718843"/>
                  </a:lnTo>
                  <a:lnTo>
                    <a:pt x="79489" y="1709953"/>
                  </a:lnTo>
                  <a:lnTo>
                    <a:pt x="83451" y="1704873"/>
                  </a:lnTo>
                  <a:lnTo>
                    <a:pt x="94818" y="1704873"/>
                  </a:lnTo>
                  <a:lnTo>
                    <a:pt x="98806" y="1709953"/>
                  </a:lnTo>
                  <a:lnTo>
                    <a:pt x="98831" y="1760753"/>
                  </a:lnTo>
                  <a:lnTo>
                    <a:pt x="98831" y="1695437"/>
                  </a:lnTo>
                  <a:lnTo>
                    <a:pt x="97840" y="1694713"/>
                  </a:lnTo>
                  <a:lnTo>
                    <a:pt x="89103" y="1693443"/>
                  </a:lnTo>
                  <a:lnTo>
                    <a:pt x="80276" y="1694713"/>
                  </a:lnTo>
                  <a:lnTo>
                    <a:pt x="73266" y="1699793"/>
                  </a:lnTo>
                  <a:lnTo>
                    <a:pt x="68580" y="1706143"/>
                  </a:lnTo>
                  <a:lnTo>
                    <a:pt x="66802" y="1715033"/>
                  </a:lnTo>
                  <a:lnTo>
                    <a:pt x="66802" y="1725193"/>
                  </a:lnTo>
                  <a:lnTo>
                    <a:pt x="19253" y="1725193"/>
                  </a:lnTo>
                  <a:lnTo>
                    <a:pt x="4292" y="1732813"/>
                  </a:lnTo>
                  <a:lnTo>
                    <a:pt x="2006" y="1737893"/>
                  </a:lnTo>
                  <a:lnTo>
                    <a:pt x="0" y="1744243"/>
                  </a:lnTo>
                  <a:lnTo>
                    <a:pt x="0" y="1995703"/>
                  </a:lnTo>
                  <a:lnTo>
                    <a:pt x="558" y="1995703"/>
                  </a:lnTo>
                  <a:lnTo>
                    <a:pt x="4343" y="2004593"/>
                  </a:lnTo>
                  <a:lnTo>
                    <a:pt x="9436" y="2009673"/>
                  </a:lnTo>
                  <a:lnTo>
                    <a:pt x="16154" y="2012213"/>
                  </a:lnTo>
                  <a:lnTo>
                    <a:pt x="24599" y="2013483"/>
                  </a:lnTo>
                  <a:lnTo>
                    <a:pt x="89357" y="2013483"/>
                  </a:lnTo>
                  <a:lnTo>
                    <a:pt x="91617" y="2012213"/>
                  </a:lnTo>
                  <a:lnTo>
                    <a:pt x="94056" y="2010943"/>
                  </a:lnTo>
                  <a:lnTo>
                    <a:pt x="94310" y="2008403"/>
                  </a:lnTo>
                  <a:lnTo>
                    <a:pt x="94615" y="2005863"/>
                  </a:lnTo>
                  <a:lnTo>
                    <a:pt x="92925" y="2003323"/>
                  </a:lnTo>
                  <a:lnTo>
                    <a:pt x="90347" y="2000783"/>
                  </a:lnTo>
                  <a:lnTo>
                    <a:pt x="16078" y="2000783"/>
                  </a:lnTo>
                  <a:lnTo>
                    <a:pt x="12547" y="1996973"/>
                  </a:lnTo>
                  <a:lnTo>
                    <a:pt x="12547" y="1805203"/>
                  </a:lnTo>
                  <a:lnTo>
                    <a:pt x="242976" y="1805203"/>
                  </a:lnTo>
                  <a:lnTo>
                    <a:pt x="245605" y="1802663"/>
                  </a:lnTo>
                  <a:lnTo>
                    <a:pt x="245554" y="1798853"/>
                  </a:lnTo>
                  <a:lnTo>
                    <a:pt x="245414" y="1795043"/>
                  </a:lnTo>
                  <a:lnTo>
                    <a:pt x="242811" y="1792503"/>
                  </a:lnTo>
                  <a:lnTo>
                    <a:pt x="12890" y="1792503"/>
                  </a:lnTo>
                  <a:lnTo>
                    <a:pt x="12687" y="1791233"/>
                  </a:lnTo>
                  <a:lnTo>
                    <a:pt x="12522" y="1791233"/>
                  </a:lnTo>
                  <a:lnTo>
                    <a:pt x="12471" y="1741703"/>
                  </a:lnTo>
                  <a:lnTo>
                    <a:pt x="16192" y="1737893"/>
                  </a:lnTo>
                  <a:lnTo>
                    <a:pt x="66802" y="1737893"/>
                  </a:lnTo>
                  <a:lnTo>
                    <a:pt x="66687" y="1748053"/>
                  </a:lnTo>
                  <a:lnTo>
                    <a:pt x="66802" y="1755673"/>
                  </a:lnTo>
                  <a:lnTo>
                    <a:pt x="88874" y="1778533"/>
                  </a:lnTo>
                  <a:lnTo>
                    <a:pt x="91567" y="1778533"/>
                  </a:lnTo>
                  <a:lnTo>
                    <a:pt x="99479" y="1775993"/>
                  </a:lnTo>
                  <a:lnTo>
                    <a:pt x="105676" y="1770913"/>
                  </a:lnTo>
                  <a:lnTo>
                    <a:pt x="108940" y="1765833"/>
                  </a:lnTo>
                  <a:lnTo>
                    <a:pt x="109766" y="1764563"/>
                  </a:lnTo>
                  <a:lnTo>
                    <a:pt x="111379" y="1755673"/>
                  </a:lnTo>
                  <a:lnTo>
                    <a:pt x="111582" y="1750593"/>
                  </a:lnTo>
                  <a:lnTo>
                    <a:pt x="111556" y="1749323"/>
                  </a:lnTo>
                  <a:lnTo>
                    <a:pt x="111442" y="1737893"/>
                  </a:lnTo>
                  <a:lnTo>
                    <a:pt x="270294" y="1737893"/>
                  </a:lnTo>
                  <a:lnTo>
                    <a:pt x="270294" y="1755673"/>
                  </a:lnTo>
                  <a:lnTo>
                    <a:pt x="271437" y="1762023"/>
                  </a:lnTo>
                  <a:lnTo>
                    <a:pt x="274421" y="1768373"/>
                  </a:lnTo>
                  <a:lnTo>
                    <a:pt x="278980" y="1773453"/>
                  </a:lnTo>
                  <a:lnTo>
                    <a:pt x="284899" y="1777263"/>
                  </a:lnTo>
                  <a:lnTo>
                    <a:pt x="287566" y="1777263"/>
                  </a:lnTo>
                  <a:lnTo>
                    <a:pt x="290245" y="1778533"/>
                  </a:lnTo>
                  <a:lnTo>
                    <a:pt x="292849" y="1778533"/>
                  </a:lnTo>
                  <a:lnTo>
                    <a:pt x="301231" y="1775993"/>
                  </a:lnTo>
                  <a:lnTo>
                    <a:pt x="315239" y="1737893"/>
                  </a:lnTo>
                  <a:lnTo>
                    <a:pt x="365645" y="1737893"/>
                  </a:lnTo>
                  <a:lnTo>
                    <a:pt x="369316" y="1741703"/>
                  </a:lnTo>
                  <a:lnTo>
                    <a:pt x="369379" y="1789963"/>
                  </a:lnTo>
                  <a:lnTo>
                    <a:pt x="369176" y="1791233"/>
                  </a:lnTo>
                  <a:lnTo>
                    <a:pt x="369011" y="1792503"/>
                  </a:lnTo>
                  <a:lnTo>
                    <a:pt x="264350" y="1792503"/>
                  </a:lnTo>
                  <a:lnTo>
                    <a:pt x="260388" y="1793773"/>
                  </a:lnTo>
                  <a:lnTo>
                    <a:pt x="258241" y="1795043"/>
                  </a:lnTo>
                  <a:lnTo>
                    <a:pt x="258305" y="1798853"/>
                  </a:lnTo>
                  <a:lnTo>
                    <a:pt x="258381" y="1802663"/>
                  </a:lnTo>
                  <a:lnTo>
                    <a:pt x="260426" y="1805203"/>
                  </a:lnTo>
                  <a:lnTo>
                    <a:pt x="369125" y="1805203"/>
                  </a:lnTo>
                  <a:lnTo>
                    <a:pt x="369125" y="1882673"/>
                  </a:lnTo>
                  <a:lnTo>
                    <a:pt x="347967" y="1878863"/>
                  </a:lnTo>
                  <a:lnTo>
                    <a:pt x="333870" y="1876323"/>
                  </a:lnTo>
                  <a:lnTo>
                    <a:pt x="333730" y="1876323"/>
                  </a:lnTo>
                  <a:lnTo>
                    <a:pt x="333616" y="1844573"/>
                  </a:lnTo>
                  <a:lnTo>
                    <a:pt x="333527" y="1838223"/>
                  </a:lnTo>
                  <a:lnTo>
                    <a:pt x="327482" y="1831873"/>
                  </a:lnTo>
                  <a:lnTo>
                    <a:pt x="321144" y="1831873"/>
                  </a:lnTo>
                  <a:lnTo>
                    <a:pt x="321144" y="1845843"/>
                  </a:lnTo>
                  <a:lnTo>
                    <a:pt x="321144" y="1877593"/>
                  </a:lnTo>
                  <a:lnTo>
                    <a:pt x="320040" y="1878863"/>
                  </a:lnTo>
                  <a:lnTo>
                    <a:pt x="288239" y="1878863"/>
                  </a:lnTo>
                  <a:lnTo>
                    <a:pt x="287108" y="1877593"/>
                  </a:lnTo>
                  <a:lnTo>
                    <a:pt x="287197" y="1852193"/>
                  </a:lnTo>
                  <a:lnTo>
                    <a:pt x="287312" y="1847113"/>
                  </a:lnTo>
                  <a:lnTo>
                    <a:pt x="289318" y="1844573"/>
                  </a:lnTo>
                  <a:lnTo>
                    <a:pt x="319989" y="1844573"/>
                  </a:lnTo>
                  <a:lnTo>
                    <a:pt x="321144" y="1845843"/>
                  </a:lnTo>
                  <a:lnTo>
                    <a:pt x="321144" y="1831873"/>
                  </a:lnTo>
                  <a:lnTo>
                    <a:pt x="280771" y="1831873"/>
                  </a:lnTo>
                  <a:lnTo>
                    <a:pt x="274675" y="1838223"/>
                  </a:lnTo>
                  <a:lnTo>
                    <a:pt x="274561" y="1848383"/>
                  </a:lnTo>
                  <a:lnTo>
                    <a:pt x="274637" y="1882673"/>
                  </a:lnTo>
                  <a:lnTo>
                    <a:pt x="277329" y="1887753"/>
                  </a:lnTo>
                  <a:lnTo>
                    <a:pt x="283946" y="1890293"/>
                  </a:lnTo>
                  <a:lnTo>
                    <a:pt x="284391" y="1890293"/>
                  </a:lnTo>
                  <a:lnTo>
                    <a:pt x="285102" y="1891563"/>
                  </a:lnTo>
                  <a:lnTo>
                    <a:pt x="276694" y="1896643"/>
                  </a:lnTo>
                  <a:lnTo>
                    <a:pt x="269062" y="1902993"/>
                  </a:lnTo>
                  <a:lnTo>
                    <a:pt x="262128" y="1910613"/>
                  </a:lnTo>
                  <a:lnTo>
                    <a:pt x="255816" y="1918233"/>
                  </a:lnTo>
                  <a:lnTo>
                    <a:pt x="251879" y="1913153"/>
                  </a:lnTo>
                  <a:lnTo>
                    <a:pt x="246519" y="1911883"/>
                  </a:lnTo>
                  <a:lnTo>
                    <a:pt x="245897" y="1911883"/>
                  </a:lnTo>
                  <a:lnTo>
                    <a:pt x="245897" y="1925853"/>
                  </a:lnTo>
                  <a:lnTo>
                    <a:pt x="245579" y="1928393"/>
                  </a:lnTo>
                  <a:lnTo>
                    <a:pt x="245021" y="1933473"/>
                  </a:lnTo>
                  <a:lnTo>
                    <a:pt x="244563" y="1938553"/>
                  </a:lnTo>
                  <a:lnTo>
                    <a:pt x="243598" y="1943633"/>
                  </a:lnTo>
                  <a:lnTo>
                    <a:pt x="242697" y="1948713"/>
                  </a:lnTo>
                  <a:lnTo>
                    <a:pt x="241173" y="1952523"/>
                  </a:lnTo>
                  <a:lnTo>
                    <a:pt x="239864" y="1958873"/>
                  </a:lnTo>
                  <a:lnTo>
                    <a:pt x="219824" y="1958873"/>
                  </a:lnTo>
                  <a:lnTo>
                    <a:pt x="214845" y="1957603"/>
                  </a:lnTo>
                  <a:lnTo>
                    <a:pt x="213715" y="1957603"/>
                  </a:lnTo>
                  <a:lnTo>
                    <a:pt x="211886" y="1956333"/>
                  </a:lnTo>
                  <a:lnTo>
                    <a:pt x="211797" y="1953793"/>
                  </a:lnTo>
                  <a:lnTo>
                    <a:pt x="211683" y="1925853"/>
                  </a:lnTo>
                  <a:lnTo>
                    <a:pt x="212788" y="1924583"/>
                  </a:lnTo>
                  <a:lnTo>
                    <a:pt x="244729" y="1924583"/>
                  </a:lnTo>
                  <a:lnTo>
                    <a:pt x="245897" y="1925853"/>
                  </a:lnTo>
                  <a:lnTo>
                    <a:pt x="245897" y="1911883"/>
                  </a:lnTo>
                  <a:lnTo>
                    <a:pt x="205206" y="1911883"/>
                  </a:lnTo>
                  <a:lnTo>
                    <a:pt x="199275" y="1918233"/>
                  </a:lnTo>
                  <a:lnTo>
                    <a:pt x="199148" y="1933473"/>
                  </a:lnTo>
                  <a:lnTo>
                    <a:pt x="199186" y="1965223"/>
                  </a:lnTo>
                  <a:lnTo>
                    <a:pt x="204927" y="1971573"/>
                  </a:lnTo>
                  <a:lnTo>
                    <a:pt x="238429" y="1971573"/>
                  </a:lnTo>
                  <a:lnTo>
                    <a:pt x="241896" y="1993163"/>
                  </a:lnTo>
                  <a:lnTo>
                    <a:pt x="243001" y="2000783"/>
                  </a:lnTo>
                  <a:lnTo>
                    <a:pt x="110502" y="2000783"/>
                  </a:lnTo>
                  <a:lnTo>
                    <a:pt x="107340" y="2003323"/>
                  </a:lnTo>
                  <a:lnTo>
                    <a:pt x="107340" y="2012213"/>
                  </a:lnTo>
                  <a:lnTo>
                    <a:pt x="110337" y="2013483"/>
                  </a:lnTo>
                  <a:lnTo>
                    <a:pt x="247789" y="2013483"/>
                  </a:lnTo>
                  <a:lnTo>
                    <a:pt x="249428" y="2014753"/>
                  </a:lnTo>
                  <a:lnTo>
                    <a:pt x="285775" y="2054123"/>
                  </a:lnTo>
                  <a:lnTo>
                    <a:pt x="333692" y="2066823"/>
                  </a:lnTo>
                  <a:lnTo>
                    <a:pt x="342544" y="2066823"/>
                  </a:lnTo>
                  <a:lnTo>
                    <a:pt x="346989" y="2065553"/>
                  </a:lnTo>
                  <a:lnTo>
                    <a:pt x="374713" y="2057933"/>
                  </a:lnTo>
                  <a:lnTo>
                    <a:pt x="380098" y="2054123"/>
                  </a:lnTo>
                  <a:lnTo>
                    <a:pt x="398043" y="2041423"/>
                  </a:lnTo>
                  <a:lnTo>
                    <a:pt x="415671" y="2019833"/>
                  </a:lnTo>
                  <a:lnTo>
                    <a:pt x="426313" y="1991893"/>
                  </a:lnTo>
                  <a:lnTo>
                    <a:pt x="428091" y="1963953"/>
                  </a:lnTo>
                  <a:close/>
                </a:path>
                <a:path w="429894" h="2066925">
                  <a:moveTo>
                    <a:pt x="429323" y="281940"/>
                  </a:moveTo>
                  <a:lnTo>
                    <a:pt x="426072" y="274320"/>
                  </a:lnTo>
                  <a:lnTo>
                    <a:pt x="420560" y="270510"/>
                  </a:lnTo>
                  <a:lnTo>
                    <a:pt x="411568" y="270510"/>
                  </a:lnTo>
                  <a:lnTo>
                    <a:pt x="410006" y="271780"/>
                  </a:lnTo>
                  <a:lnTo>
                    <a:pt x="408368" y="271780"/>
                  </a:lnTo>
                  <a:lnTo>
                    <a:pt x="408368" y="55880"/>
                  </a:lnTo>
                  <a:lnTo>
                    <a:pt x="407200" y="46990"/>
                  </a:lnTo>
                  <a:lnTo>
                    <a:pt x="403796" y="40640"/>
                  </a:lnTo>
                  <a:lnTo>
                    <a:pt x="398360" y="34290"/>
                  </a:lnTo>
                  <a:lnTo>
                    <a:pt x="391071" y="31750"/>
                  </a:lnTo>
                  <a:lnTo>
                    <a:pt x="388277" y="30480"/>
                  </a:lnTo>
                  <a:lnTo>
                    <a:pt x="255511" y="30480"/>
                  </a:lnTo>
                  <a:lnTo>
                    <a:pt x="255409" y="25400"/>
                  </a:lnTo>
                  <a:lnTo>
                    <a:pt x="255206" y="22860"/>
                  </a:lnTo>
                  <a:lnTo>
                    <a:pt x="256159" y="11430"/>
                  </a:lnTo>
                  <a:lnTo>
                    <a:pt x="256362" y="8890"/>
                  </a:lnTo>
                  <a:lnTo>
                    <a:pt x="252920" y="2540"/>
                  </a:lnTo>
                  <a:lnTo>
                    <a:pt x="244462" y="0"/>
                  </a:lnTo>
                  <a:lnTo>
                    <a:pt x="243078" y="0"/>
                  </a:lnTo>
                  <a:lnTo>
                    <a:pt x="243078" y="20320"/>
                  </a:lnTo>
                  <a:lnTo>
                    <a:pt x="243001" y="22860"/>
                  </a:lnTo>
                  <a:lnTo>
                    <a:pt x="242938" y="30480"/>
                  </a:lnTo>
                  <a:lnTo>
                    <a:pt x="187363" y="30480"/>
                  </a:lnTo>
                  <a:lnTo>
                    <a:pt x="187363" y="17780"/>
                  </a:lnTo>
                  <a:lnTo>
                    <a:pt x="187553" y="13970"/>
                  </a:lnTo>
                  <a:lnTo>
                    <a:pt x="189395" y="12700"/>
                  </a:lnTo>
                  <a:lnTo>
                    <a:pt x="190411" y="11430"/>
                  </a:lnTo>
                  <a:lnTo>
                    <a:pt x="240753" y="11430"/>
                  </a:lnTo>
                  <a:lnTo>
                    <a:pt x="242684" y="13970"/>
                  </a:lnTo>
                  <a:lnTo>
                    <a:pt x="243078" y="20320"/>
                  </a:lnTo>
                  <a:lnTo>
                    <a:pt x="243078" y="0"/>
                  </a:lnTo>
                  <a:lnTo>
                    <a:pt x="185864" y="0"/>
                  </a:lnTo>
                  <a:lnTo>
                    <a:pt x="177406" y="2540"/>
                  </a:lnTo>
                  <a:lnTo>
                    <a:pt x="173901" y="8890"/>
                  </a:lnTo>
                  <a:lnTo>
                    <a:pt x="174726" y="17780"/>
                  </a:lnTo>
                  <a:lnTo>
                    <a:pt x="175056" y="22860"/>
                  </a:lnTo>
                  <a:lnTo>
                    <a:pt x="174891" y="25400"/>
                  </a:lnTo>
                  <a:lnTo>
                    <a:pt x="174802" y="30480"/>
                  </a:lnTo>
                  <a:lnTo>
                    <a:pt x="126746" y="30480"/>
                  </a:lnTo>
                  <a:lnTo>
                    <a:pt x="124117" y="33020"/>
                  </a:lnTo>
                  <a:lnTo>
                    <a:pt x="124002" y="40640"/>
                  </a:lnTo>
                  <a:lnTo>
                    <a:pt x="126631" y="43180"/>
                  </a:lnTo>
                  <a:lnTo>
                    <a:pt x="392595" y="43180"/>
                  </a:lnTo>
                  <a:lnTo>
                    <a:pt x="395820" y="46990"/>
                  </a:lnTo>
                  <a:lnTo>
                    <a:pt x="395820" y="271780"/>
                  </a:lnTo>
                  <a:lnTo>
                    <a:pt x="292608" y="271780"/>
                  </a:lnTo>
                  <a:lnTo>
                    <a:pt x="290601" y="274320"/>
                  </a:lnTo>
                  <a:lnTo>
                    <a:pt x="290601" y="280670"/>
                  </a:lnTo>
                  <a:lnTo>
                    <a:pt x="292608" y="283210"/>
                  </a:lnTo>
                  <a:lnTo>
                    <a:pt x="296672" y="284480"/>
                  </a:lnTo>
                  <a:lnTo>
                    <a:pt x="409308" y="284480"/>
                  </a:lnTo>
                  <a:lnTo>
                    <a:pt x="412102" y="283210"/>
                  </a:lnTo>
                  <a:lnTo>
                    <a:pt x="415975" y="283210"/>
                  </a:lnTo>
                  <a:lnTo>
                    <a:pt x="417195" y="285750"/>
                  </a:lnTo>
                  <a:lnTo>
                    <a:pt x="416623" y="290830"/>
                  </a:lnTo>
                  <a:lnTo>
                    <a:pt x="416801" y="293370"/>
                  </a:lnTo>
                  <a:lnTo>
                    <a:pt x="416801" y="302260"/>
                  </a:lnTo>
                  <a:lnTo>
                    <a:pt x="276517" y="302260"/>
                  </a:lnTo>
                  <a:lnTo>
                    <a:pt x="276517" y="375920"/>
                  </a:lnTo>
                  <a:lnTo>
                    <a:pt x="154254" y="375920"/>
                  </a:lnTo>
                  <a:lnTo>
                    <a:pt x="156006" y="367030"/>
                  </a:lnTo>
                  <a:lnTo>
                    <a:pt x="156972" y="361950"/>
                  </a:lnTo>
                  <a:lnTo>
                    <a:pt x="273697" y="361950"/>
                  </a:lnTo>
                  <a:lnTo>
                    <a:pt x="274599" y="365760"/>
                  </a:lnTo>
                  <a:lnTo>
                    <a:pt x="275501" y="370840"/>
                  </a:lnTo>
                  <a:lnTo>
                    <a:pt x="276517" y="375920"/>
                  </a:lnTo>
                  <a:lnTo>
                    <a:pt x="276517" y="302260"/>
                  </a:lnTo>
                  <a:lnTo>
                    <a:pt x="271005" y="302260"/>
                  </a:lnTo>
                  <a:lnTo>
                    <a:pt x="271005" y="349250"/>
                  </a:lnTo>
                  <a:lnTo>
                    <a:pt x="159626" y="349250"/>
                  </a:lnTo>
                  <a:lnTo>
                    <a:pt x="162826" y="332740"/>
                  </a:lnTo>
                  <a:lnTo>
                    <a:pt x="166357" y="316230"/>
                  </a:lnTo>
                  <a:lnTo>
                    <a:pt x="168783" y="314960"/>
                  </a:lnTo>
                  <a:lnTo>
                    <a:pt x="264312" y="314960"/>
                  </a:lnTo>
                  <a:lnTo>
                    <a:pt x="271005" y="349250"/>
                  </a:lnTo>
                  <a:lnTo>
                    <a:pt x="271005" y="302260"/>
                  </a:lnTo>
                  <a:lnTo>
                    <a:pt x="153517" y="302260"/>
                  </a:lnTo>
                  <a:lnTo>
                    <a:pt x="153517" y="314960"/>
                  </a:lnTo>
                  <a:lnTo>
                    <a:pt x="147294" y="346710"/>
                  </a:lnTo>
                  <a:lnTo>
                    <a:pt x="137426" y="394970"/>
                  </a:lnTo>
                  <a:lnTo>
                    <a:pt x="133667" y="414020"/>
                  </a:lnTo>
                  <a:lnTo>
                    <a:pt x="132854" y="415290"/>
                  </a:lnTo>
                  <a:lnTo>
                    <a:pt x="108623" y="415290"/>
                  </a:lnTo>
                  <a:lnTo>
                    <a:pt x="110185" y="407670"/>
                  </a:lnTo>
                  <a:lnTo>
                    <a:pt x="113068" y="392430"/>
                  </a:lnTo>
                  <a:lnTo>
                    <a:pt x="120548" y="355600"/>
                  </a:lnTo>
                  <a:lnTo>
                    <a:pt x="124269" y="337820"/>
                  </a:lnTo>
                  <a:lnTo>
                    <a:pt x="128473" y="316230"/>
                  </a:lnTo>
                  <a:lnTo>
                    <a:pt x="129540" y="314960"/>
                  </a:lnTo>
                  <a:lnTo>
                    <a:pt x="153517" y="314960"/>
                  </a:lnTo>
                  <a:lnTo>
                    <a:pt x="153517" y="302260"/>
                  </a:lnTo>
                  <a:lnTo>
                    <a:pt x="80581" y="302260"/>
                  </a:lnTo>
                  <a:lnTo>
                    <a:pt x="75946" y="303530"/>
                  </a:lnTo>
                  <a:lnTo>
                    <a:pt x="73152" y="304800"/>
                  </a:lnTo>
                  <a:lnTo>
                    <a:pt x="73037" y="312420"/>
                  </a:lnTo>
                  <a:lnTo>
                    <a:pt x="75946" y="314960"/>
                  </a:lnTo>
                  <a:lnTo>
                    <a:pt x="115836" y="314960"/>
                  </a:lnTo>
                  <a:lnTo>
                    <a:pt x="115049" y="320040"/>
                  </a:lnTo>
                  <a:lnTo>
                    <a:pt x="113550" y="326390"/>
                  </a:lnTo>
                  <a:lnTo>
                    <a:pt x="95034" y="419100"/>
                  </a:lnTo>
                  <a:lnTo>
                    <a:pt x="93903" y="424180"/>
                  </a:lnTo>
                  <a:lnTo>
                    <a:pt x="96469" y="427990"/>
                  </a:lnTo>
                  <a:lnTo>
                    <a:pt x="142176" y="427990"/>
                  </a:lnTo>
                  <a:lnTo>
                    <a:pt x="144043" y="426720"/>
                  </a:lnTo>
                  <a:lnTo>
                    <a:pt x="145008" y="421640"/>
                  </a:lnTo>
                  <a:lnTo>
                    <a:pt x="145630" y="419100"/>
                  </a:lnTo>
                  <a:lnTo>
                    <a:pt x="146405" y="415290"/>
                  </a:lnTo>
                  <a:lnTo>
                    <a:pt x="151790" y="388620"/>
                  </a:lnTo>
                  <a:lnTo>
                    <a:pt x="278892" y="388620"/>
                  </a:lnTo>
                  <a:lnTo>
                    <a:pt x="279400" y="389890"/>
                  </a:lnTo>
                  <a:lnTo>
                    <a:pt x="279768" y="391160"/>
                  </a:lnTo>
                  <a:lnTo>
                    <a:pt x="281178" y="398780"/>
                  </a:lnTo>
                  <a:lnTo>
                    <a:pt x="282625" y="406400"/>
                  </a:lnTo>
                  <a:lnTo>
                    <a:pt x="285597" y="420370"/>
                  </a:lnTo>
                  <a:lnTo>
                    <a:pt x="286664" y="426720"/>
                  </a:lnTo>
                  <a:lnTo>
                    <a:pt x="288505" y="427990"/>
                  </a:lnTo>
                  <a:lnTo>
                    <a:pt x="334784" y="427990"/>
                  </a:lnTo>
                  <a:lnTo>
                    <a:pt x="337019" y="425450"/>
                  </a:lnTo>
                  <a:lnTo>
                    <a:pt x="334975" y="415290"/>
                  </a:lnTo>
                  <a:lnTo>
                    <a:pt x="328333" y="382270"/>
                  </a:lnTo>
                  <a:lnTo>
                    <a:pt x="322097" y="350862"/>
                  </a:lnTo>
                  <a:lnTo>
                    <a:pt x="322097" y="415290"/>
                  </a:lnTo>
                  <a:lnTo>
                    <a:pt x="297218" y="415290"/>
                  </a:lnTo>
                  <a:lnTo>
                    <a:pt x="291896" y="388620"/>
                  </a:lnTo>
                  <a:lnTo>
                    <a:pt x="289356" y="375920"/>
                  </a:lnTo>
                  <a:lnTo>
                    <a:pt x="286575" y="361950"/>
                  </a:lnTo>
                  <a:lnTo>
                    <a:pt x="284035" y="349250"/>
                  </a:lnTo>
                  <a:lnTo>
                    <a:pt x="277202" y="314960"/>
                  </a:lnTo>
                  <a:lnTo>
                    <a:pt x="302082" y="314960"/>
                  </a:lnTo>
                  <a:lnTo>
                    <a:pt x="322097" y="415290"/>
                  </a:lnTo>
                  <a:lnTo>
                    <a:pt x="322097" y="350862"/>
                  </a:lnTo>
                  <a:lnTo>
                    <a:pt x="314972" y="314960"/>
                  </a:lnTo>
                  <a:lnTo>
                    <a:pt x="419938" y="314960"/>
                  </a:lnTo>
                  <a:lnTo>
                    <a:pt x="426186" y="312420"/>
                  </a:lnTo>
                  <a:lnTo>
                    <a:pt x="429323" y="303530"/>
                  </a:lnTo>
                  <a:lnTo>
                    <a:pt x="429323" y="283210"/>
                  </a:lnTo>
                  <a:lnTo>
                    <a:pt x="429323" y="281940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9740" y="77604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249" y="304500"/>
                  </a:moveTo>
                  <a:lnTo>
                    <a:pt x="125335" y="179164"/>
                  </a:lnTo>
                  <a:lnTo>
                    <a:pt x="0" y="152250"/>
                  </a:lnTo>
                  <a:lnTo>
                    <a:pt x="125335" y="125335"/>
                  </a:lnTo>
                  <a:lnTo>
                    <a:pt x="152249" y="0"/>
                  </a:lnTo>
                  <a:lnTo>
                    <a:pt x="179164" y="125335"/>
                  </a:lnTo>
                  <a:lnTo>
                    <a:pt x="304499" y="152250"/>
                  </a:lnTo>
                  <a:lnTo>
                    <a:pt x="179164" y="179164"/>
                  </a:lnTo>
                  <a:lnTo>
                    <a:pt x="152249" y="304500"/>
                  </a:lnTo>
                  <a:close/>
                </a:path>
              </a:pathLst>
            </a:custGeom>
            <a:solidFill>
              <a:srgbClr val="212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283350"/>
              <a:ext cx="1193800" cy="3496310"/>
            </a:xfrm>
            <a:custGeom>
              <a:avLst/>
              <a:gdLst/>
              <a:ahLst/>
              <a:cxnLst/>
              <a:rect l="l" t="t" r="r" b="b"/>
              <a:pathLst>
                <a:path w="1193800" h="3496310">
                  <a:moveTo>
                    <a:pt x="4912" y="0"/>
                  </a:moveTo>
                  <a:lnTo>
                    <a:pt x="54575" y="1036"/>
                  </a:lnTo>
                  <a:lnTo>
                    <a:pt x="103966" y="4131"/>
                  </a:lnTo>
                  <a:lnTo>
                    <a:pt x="153026" y="9258"/>
                  </a:lnTo>
                  <a:lnTo>
                    <a:pt x="201696" y="16395"/>
                  </a:lnTo>
                  <a:lnTo>
                    <a:pt x="249919" y="25517"/>
                  </a:lnTo>
                  <a:lnTo>
                    <a:pt x="297637" y="36601"/>
                  </a:lnTo>
                  <a:lnTo>
                    <a:pt x="344791" y="49621"/>
                  </a:lnTo>
                  <a:lnTo>
                    <a:pt x="391323" y="64554"/>
                  </a:lnTo>
                  <a:lnTo>
                    <a:pt x="437174" y="81376"/>
                  </a:lnTo>
                  <a:lnTo>
                    <a:pt x="482288" y="100063"/>
                  </a:lnTo>
                  <a:lnTo>
                    <a:pt x="526605" y="120590"/>
                  </a:lnTo>
                  <a:lnTo>
                    <a:pt x="570067" y="142934"/>
                  </a:lnTo>
                  <a:lnTo>
                    <a:pt x="612617" y="167070"/>
                  </a:lnTo>
                  <a:lnTo>
                    <a:pt x="654195" y="192974"/>
                  </a:lnTo>
                  <a:lnTo>
                    <a:pt x="694744" y="220622"/>
                  </a:lnTo>
                  <a:lnTo>
                    <a:pt x="734206" y="249991"/>
                  </a:lnTo>
                  <a:lnTo>
                    <a:pt x="772522" y="281056"/>
                  </a:lnTo>
                  <a:lnTo>
                    <a:pt x="809635" y="313792"/>
                  </a:lnTo>
                  <a:lnTo>
                    <a:pt x="845485" y="348176"/>
                  </a:lnTo>
                  <a:lnTo>
                    <a:pt x="879869" y="384027"/>
                  </a:lnTo>
                  <a:lnTo>
                    <a:pt x="912606" y="421139"/>
                  </a:lnTo>
                  <a:lnTo>
                    <a:pt x="943671" y="459455"/>
                  </a:lnTo>
                  <a:lnTo>
                    <a:pt x="973039" y="498917"/>
                  </a:lnTo>
                  <a:lnTo>
                    <a:pt x="1000688" y="539467"/>
                  </a:lnTo>
                  <a:lnTo>
                    <a:pt x="1026592" y="581045"/>
                  </a:lnTo>
                  <a:lnTo>
                    <a:pt x="1050728" y="623594"/>
                  </a:lnTo>
                  <a:lnTo>
                    <a:pt x="1073072" y="667057"/>
                  </a:lnTo>
                  <a:lnTo>
                    <a:pt x="1093599" y="711374"/>
                  </a:lnTo>
                  <a:lnTo>
                    <a:pt x="1112286" y="756487"/>
                  </a:lnTo>
                  <a:lnTo>
                    <a:pt x="1129108" y="802339"/>
                  </a:lnTo>
                  <a:lnTo>
                    <a:pt x="1144041" y="848871"/>
                  </a:lnTo>
                  <a:lnTo>
                    <a:pt x="1157061" y="896025"/>
                  </a:lnTo>
                  <a:lnTo>
                    <a:pt x="1168144" y="943742"/>
                  </a:lnTo>
                  <a:lnTo>
                    <a:pt x="1177266" y="991965"/>
                  </a:lnTo>
                  <a:lnTo>
                    <a:pt x="1184403" y="1040636"/>
                  </a:lnTo>
                  <a:lnTo>
                    <a:pt x="1189531" y="1089695"/>
                  </a:lnTo>
                  <a:lnTo>
                    <a:pt x="1192625" y="1139086"/>
                  </a:lnTo>
                  <a:lnTo>
                    <a:pt x="1193662" y="1188749"/>
                  </a:lnTo>
                  <a:lnTo>
                    <a:pt x="1193662" y="3495899"/>
                  </a:lnTo>
                  <a:lnTo>
                    <a:pt x="0" y="3495909"/>
                  </a:lnTo>
                </a:path>
                <a:path w="1193800" h="3496310">
                  <a:moveTo>
                    <a:pt x="0" y="96"/>
                  </a:moveTo>
                  <a:lnTo>
                    <a:pt x="4912" y="0"/>
                  </a:lnTo>
                </a:path>
              </a:pathLst>
            </a:custGeom>
            <a:ln w="9524">
              <a:solidFill>
                <a:srgbClr val="002D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03549" y="4258100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10" h="600710">
                  <a:moveTo>
                    <a:pt x="0" y="0"/>
                  </a:moveTo>
                  <a:lnTo>
                    <a:pt x="600599" y="0"/>
                  </a:lnTo>
                  <a:lnTo>
                    <a:pt x="600599" y="600599"/>
                  </a:lnTo>
                  <a:lnTo>
                    <a:pt x="0" y="60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32392" y="4335484"/>
              <a:ext cx="343535" cy="427990"/>
            </a:xfrm>
            <a:custGeom>
              <a:avLst/>
              <a:gdLst/>
              <a:ahLst/>
              <a:cxnLst/>
              <a:rect l="l" t="t" r="r" b="b"/>
              <a:pathLst>
                <a:path w="343535" h="427989">
                  <a:moveTo>
                    <a:pt x="142056" y="170179"/>
                  </a:moveTo>
                  <a:lnTo>
                    <a:pt x="128883" y="170179"/>
                  </a:lnTo>
                  <a:lnTo>
                    <a:pt x="128883" y="156209"/>
                  </a:lnTo>
                  <a:lnTo>
                    <a:pt x="121598" y="153669"/>
                  </a:lnTo>
                  <a:lnTo>
                    <a:pt x="115744" y="149859"/>
                  </a:lnTo>
                  <a:lnTo>
                    <a:pt x="111597" y="144779"/>
                  </a:lnTo>
                  <a:lnTo>
                    <a:pt x="109433" y="137159"/>
                  </a:lnTo>
                  <a:lnTo>
                    <a:pt x="109533" y="130809"/>
                  </a:lnTo>
                  <a:lnTo>
                    <a:pt x="111655" y="124459"/>
                  </a:lnTo>
                  <a:lnTo>
                    <a:pt x="115607" y="120649"/>
                  </a:lnTo>
                  <a:lnTo>
                    <a:pt x="121193" y="115569"/>
                  </a:lnTo>
                  <a:lnTo>
                    <a:pt x="116639" y="109219"/>
                  </a:lnTo>
                  <a:lnTo>
                    <a:pt x="112772" y="102869"/>
                  </a:lnTo>
                  <a:lnTo>
                    <a:pt x="109652" y="95249"/>
                  </a:lnTo>
                  <a:lnTo>
                    <a:pt x="107341" y="87629"/>
                  </a:lnTo>
                  <a:lnTo>
                    <a:pt x="106440" y="58419"/>
                  </a:lnTo>
                  <a:lnTo>
                    <a:pt x="117398" y="30479"/>
                  </a:lnTo>
                  <a:lnTo>
                    <a:pt x="138055" y="10159"/>
                  </a:lnTo>
                  <a:lnTo>
                    <a:pt x="166255" y="0"/>
                  </a:lnTo>
                  <a:lnTo>
                    <a:pt x="184461" y="0"/>
                  </a:lnTo>
                  <a:lnTo>
                    <a:pt x="196165" y="2539"/>
                  </a:lnTo>
                  <a:lnTo>
                    <a:pt x="201706" y="3809"/>
                  </a:lnTo>
                  <a:lnTo>
                    <a:pt x="214651" y="12699"/>
                  </a:lnTo>
                  <a:lnTo>
                    <a:pt x="176970" y="12699"/>
                  </a:lnTo>
                  <a:lnTo>
                    <a:pt x="160941" y="13969"/>
                  </a:lnTo>
                  <a:lnTo>
                    <a:pt x="124557" y="43179"/>
                  </a:lnTo>
                  <a:lnTo>
                    <a:pt x="118451" y="78739"/>
                  </a:lnTo>
                  <a:lnTo>
                    <a:pt x="123754" y="96519"/>
                  </a:lnTo>
                  <a:lnTo>
                    <a:pt x="134395" y="111759"/>
                  </a:lnTo>
                  <a:lnTo>
                    <a:pt x="135752" y="113029"/>
                  </a:lnTo>
                  <a:lnTo>
                    <a:pt x="138155" y="114299"/>
                  </a:lnTo>
                  <a:lnTo>
                    <a:pt x="173662" y="114299"/>
                  </a:lnTo>
                  <a:lnTo>
                    <a:pt x="177846" y="115569"/>
                  </a:lnTo>
                  <a:lnTo>
                    <a:pt x="179853" y="116839"/>
                  </a:lnTo>
                  <a:lnTo>
                    <a:pt x="179571" y="120649"/>
                  </a:lnTo>
                  <a:lnTo>
                    <a:pt x="179373" y="124459"/>
                  </a:lnTo>
                  <a:lnTo>
                    <a:pt x="177224" y="126999"/>
                  </a:lnTo>
                  <a:lnTo>
                    <a:pt x="125349" y="126999"/>
                  </a:lnTo>
                  <a:lnTo>
                    <a:pt x="121787" y="130809"/>
                  </a:lnTo>
                  <a:lnTo>
                    <a:pt x="121787" y="139699"/>
                  </a:lnTo>
                  <a:lnTo>
                    <a:pt x="125462" y="143509"/>
                  </a:lnTo>
                  <a:lnTo>
                    <a:pt x="242216" y="143509"/>
                  </a:lnTo>
                  <a:lnTo>
                    <a:pt x="241438" y="146049"/>
                  </a:lnTo>
                  <a:lnTo>
                    <a:pt x="237333" y="151129"/>
                  </a:lnTo>
                  <a:lnTo>
                    <a:pt x="231670" y="153669"/>
                  </a:lnTo>
                  <a:lnTo>
                    <a:pt x="224661" y="156209"/>
                  </a:lnTo>
                  <a:lnTo>
                    <a:pt x="142056" y="156209"/>
                  </a:lnTo>
                  <a:lnTo>
                    <a:pt x="142056" y="170179"/>
                  </a:lnTo>
                  <a:close/>
                </a:path>
                <a:path w="343535" h="427989">
                  <a:moveTo>
                    <a:pt x="242216" y="143509"/>
                  </a:moveTo>
                  <a:lnTo>
                    <a:pt x="227912" y="143509"/>
                  </a:lnTo>
                  <a:lnTo>
                    <a:pt x="231616" y="139699"/>
                  </a:lnTo>
                  <a:lnTo>
                    <a:pt x="231644" y="129539"/>
                  </a:lnTo>
                  <a:lnTo>
                    <a:pt x="227997" y="126999"/>
                  </a:lnTo>
                  <a:lnTo>
                    <a:pt x="195176" y="126999"/>
                  </a:lnTo>
                  <a:lnTo>
                    <a:pt x="192518" y="124459"/>
                  </a:lnTo>
                  <a:lnTo>
                    <a:pt x="192207" y="116839"/>
                  </a:lnTo>
                  <a:lnTo>
                    <a:pt x="195006" y="114299"/>
                  </a:lnTo>
                  <a:lnTo>
                    <a:pt x="215191" y="114299"/>
                  </a:lnTo>
                  <a:lnTo>
                    <a:pt x="217650" y="113029"/>
                  </a:lnTo>
                  <a:lnTo>
                    <a:pt x="218979" y="111759"/>
                  </a:lnTo>
                  <a:lnTo>
                    <a:pt x="227531" y="100329"/>
                  </a:lnTo>
                  <a:lnTo>
                    <a:pt x="233033" y="88899"/>
                  </a:lnTo>
                  <a:lnTo>
                    <a:pt x="235465" y="74929"/>
                  </a:lnTo>
                  <a:lnTo>
                    <a:pt x="234810" y="60959"/>
                  </a:lnTo>
                  <a:lnTo>
                    <a:pt x="229137" y="44449"/>
                  </a:lnTo>
                  <a:lnTo>
                    <a:pt x="218516" y="29209"/>
                  </a:lnTo>
                  <a:lnTo>
                    <a:pt x="204084" y="19049"/>
                  </a:lnTo>
                  <a:lnTo>
                    <a:pt x="186977" y="12699"/>
                  </a:lnTo>
                  <a:lnTo>
                    <a:pt x="214651" y="12699"/>
                  </a:lnTo>
                  <a:lnTo>
                    <a:pt x="229446" y="22859"/>
                  </a:lnTo>
                  <a:lnTo>
                    <a:pt x="245125" y="50799"/>
                  </a:lnTo>
                  <a:lnTo>
                    <a:pt x="247293" y="82549"/>
                  </a:lnTo>
                  <a:lnTo>
                    <a:pt x="234499" y="113029"/>
                  </a:lnTo>
                  <a:lnTo>
                    <a:pt x="233736" y="114299"/>
                  </a:lnTo>
                  <a:lnTo>
                    <a:pt x="233058" y="115569"/>
                  </a:lnTo>
                  <a:lnTo>
                    <a:pt x="232294" y="115569"/>
                  </a:lnTo>
                  <a:lnTo>
                    <a:pt x="238087" y="120649"/>
                  </a:lnTo>
                  <a:lnTo>
                    <a:pt x="242040" y="125729"/>
                  </a:lnTo>
                  <a:lnTo>
                    <a:pt x="243990" y="132079"/>
                  </a:lnTo>
                  <a:lnTo>
                    <a:pt x="243772" y="138429"/>
                  </a:lnTo>
                  <a:lnTo>
                    <a:pt x="242216" y="143509"/>
                  </a:lnTo>
                  <a:close/>
                </a:path>
                <a:path w="343535" h="427989">
                  <a:moveTo>
                    <a:pt x="244340" y="222249"/>
                  </a:moveTo>
                  <a:lnTo>
                    <a:pt x="224803" y="222249"/>
                  </a:lnTo>
                  <a:lnTo>
                    <a:pt x="285696" y="161289"/>
                  </a:lnTo>
                  <a:lnTo>
                    <a:pt x="285074" y="160019"/>
                  </a:lnTo>
                  <a:lnTo>
                    <a:pt x="283180" y="158749"/>
                  </a:lnTo>
                  <a:lnTo>
                    <a:pt x="282304" y="157479"/>
                  </a:lnTo>
                  <a:lnTo>
                    <a:pt x="280438" y="152399"/>
                  </a:lnTo>
                  <a:lnTo>
                    <a:pt x="281173" y="151129"/>
                  </a:lnTo>
                  <a:lnTo>
                    <a:pt x="281851" y="148589"/>
                  </a:lnTo>
                  <a:lnTo>
                    <a:pt x="284424" y="147319"/>
                  </a:lnTo>
                  <a:lnTo>
                    <a:pt x="286318" y="147319"/>
                  </a:lnTo>
                  <a:lnTo>
                    <a:pt x="322936" y="143509"/>
                  </a:lnTo>
                  <a:lnTo>
                    <a:pt x="340710" y="143509"/>
                  </a:lnTo>
                  <a:lnTo>
                    <a:pt x="342943" y="146049"/>
                  </a:lnTo>
                  <a:lnTo>
                    <a:pt x="342207" y="156209"/>
                  </a:lnTo>
                  <a:lnTo>
                    <a:pt x="329515" y="156209"/>
                  </a:lnTo>
                  <a:lnTo>
                    <a:pt x="301103" y="158749"/>
                  </a:lnTo>
                  <a:lnTo>
                    <a:pt x="302969" y="163829"/>
                  </a:lnTo>
                  <a:lnTo>
                    <a:pt x="300481" y="166369"/>
                  </a:lnTo>
                  <a:lnTo>
                    <a:pt x="297457" y="168909"/>
                  </a:lnTo>
                  <a:lnTo>
                    <a:pt x="244340" y="222249"/>
                  </a:lnTo>
                  <a:close/>
                </a:path>
                <a:path w="343535" h="427989">
                  <a:moveTo>
                    <a:pt x="224661" y="170179"/>
                  </a:moveTo>
                  <a:lnTo>
                    <a:pt x="211742" y="170179"/>
                  </a:lnTo>
                  <a:lnTo>
                    <a:pt x="211742" y="156209"/>
                  </a:lnTo>
                  <a:lnTo>
                    <a:pt x="224661" y="156209"/>
                  </a:lnTo>
                  <a:lnTo>
                    <a:pt x="224661" y="170179"/>
                  </a:lnTo>
                  <a:close/>
                </a:path>
                <a:path w="343535" h="427989">
                  <a:moveTo>
                    <a:pt x="340077" y="185419"/>
                  </a:moveTo>
                  <a:lnTo>
                    <a:pt x="327423" y="185419"/>
                  </a:lnTo>
                  <a:lnTo>
                    <a:pt x="329515" y="156209"/>
                  </a:lnTo>
                  <a:lnTo>
                    <a:pt x="342207" y="156209"/>
                  </a:lnTo>
                  <a:lnTo>
                    <a:pt x="340893" y="175259"/>
                  </a:lnTo>
                  <a:lnTo>
                    <a:pt x="340077" y="185419"/>
                  </a:lnTo>
                  <a:close/>
                </a:path>
                <a:path w="343535" h="427989">
                  <a:moveTo>
                    <a:pt x="116444" y="184149"/>
                  </a:moveTo>
                  <a:lnTo>
                    <a:pt x="116759" y="175259"/>
                  </a:lnTo>
                  <a:lnTo>
                    <a:pt x="116953" y="167639"/>
                  </a:lnTo>
                  <a:lnTo>
                    <a:pt x="124077" y="170179"/>
                  </a:lnTo>
                  <a:lnTo>
                    <a:pt x="236992" y="170179"/>
                  </a:lnTo>
                  <a:lnTo>
                    <a:pt x="236761" y="181609"/>
                  </a:lnTo>
                  <a:lnTo>
                    <a:pt x="123935" y="181609"/>
                  </a:lnTo>
                  <a:lnTo>
                    <a:pt x="116444" y="184149"/>
                  </a:lnTo>
                  <a:close/>
                </a:path>
                <a:path w="343535" h="427989">
                  <a:moveTo>
                    <a:pt x="236992" y="170179"/>
                  </a:moveTo>
                  <a:lnTo>
                    <a:pt x="229524" y="170179"/>
                  </a:lnTo>
                  <a:lnTo>
                    <a:pt x="237015" y="168909"/>
                  </a:lnTo>
                  <a:lnTo>
                    <a:pt x="236992" y="170179"/>
                  </a:lnTo>
                  <a:close/>
                </a:path>
                <a:path w="343535" h="427989">
                  <a:moveTo>
                    <a:pt x="73247" y="273049"/>
                  </a:moveTo>
                  <a:lnTo>
                    <a:pt x="70533" y="273049"/>
                  </a:lnTo>
                  <a:lnTo>
                    <a:pt x="69091" y="271779"/>
                  </a:lnTo>
                  <a:lnTo>
                    <a:pt x="65473" y="267969"/>
                  </a:lnTo>
                  <a:lnTo>
                    <a:pt x="65275" y="265429"/>
                  </a:lnTo>
                  <a:lnTo>
                    <a:pt x="67961" y="261619"/>
                  </a:lnTo>
                  <a:lnTo>
                    <a:pt x="70024" y="259079"/>
                  </a:lnTo>
                  <a:lnTo>
                    <a:pt x="111938" y="217169"/>
                  </a:lnTo>
                  <a:lnTo>
                    <a:pt x="128204" y="201929"/>
                  </a:lnTo>
                  <a:lnTo>
                    <a:pt x="129363" y="199389"/>
                  </a:lnTo>
                  <a:lnTo>
                    <a:pt x="128911" y="191769"/>
                  </a:lnTo>
                  <a:lnTo>
                    <a:pt x="129137" y="187959"/>
                  </a:lnTo>
                  <a:lnTo>
                    <a:pt x="129137" y="182879"/>
                  </a:lnTo>
                  <a:lnTo>
                    <a:pt x="123935" y="181609"/>
                  </a:lnTo>
                  <a:lnTo>
                    <a:pt x="236761" y="181609"/>
                  </a:lnTo>
                  <a:lnTo>
                    <a:pt x="236732" y="182879"/>
                  </a:lnTo>
                  <a:lnTo>
                    <a:pt x="141717" y="182879"/>
                  </a:lnTo>
                  <a:lnTo>
                    <a:pt x="141717" y="187959"/>
                  </a:lnTo>
                  <a:lnTo>
                    <a:pt x="153213" y="212089"/>
                  </a:lnTo>
                  <a:lnTo>
                    <a:pt x="135413" y="212089"/>
                  </a:lnTo>
                  <a:lnTo>
                    <a:pt x="133180" y="214629"/>
                  </a:lnTo>
                  <a:lnTo>
                    <a:pt x="132133" y="215899"/>
                  </a:lnTo>
                  <a:lnTo>
                    <a:pt x="78845" y="267969"/>
                  </a:lnTo>
                  <a:lnTo>
                    <a:pt x="76950" y="270509"/>
                  </a:lnTo>
                  <a:lnTo>
                    <a:pt x="74519" y="271779"/>
                  </a:lnTo>
                  <a:lnTo>
                    <a:pt x="73247" y="273049"/>
                  </a:lnTo>
                  <a:close/>
                </a:path>
                <a:path w="343535" h="427989">
                  <a:moveTo>
                    <a:pt x="212691" y="253999"/>
                  </a:moveTo>
                  <a:lnTo>
                    <a:pt x="194921" y="253999"/>
                  </a:lnTo>
                  <a:lnTo>
                    <a:pt x="200038" y="248919"/>
                  </a:lnTo>
                  <a:lnTo>
                    <a:pt x="205014" y="243839"/>
                  </a:lnTo>
                  <a:lnTo>
                    <a:pt x="210950" y="237489"/>
                  </a:lnTo>
                  <a:lnTo>
                    <a:pt x="211855" y="234949"/>
                  </a:lnTo>
                  <a:lnTo>
                    <a:pt x="211920" y="227329"/>
                  </a:lnTo>
                  <a:lnTo>
                    <a:pt x="211996" y="185419"/>
                  </a:lnTo>
                  <a:lnTo>
                    <a:pt x="211827" y="184149"/>
                  </a:lnTo>
                  <a:lnTo>
                    <a:pt x="211742" y="182879"/>
                  </a:lnTo>
                  <a:lnTo>
                    <a:pt x="224803" y="182879"/>
                  </a:lnTo>
                  <a:lnTo>
                    <a:pt x="224803" y="222249"/>
                  </a:lnTo>
                  <a:lnTo>
                    <a:pt x="244340" y="222249"/>
                  </a:lnTo>
                  <a:lnTo>
                    <a:pt x="212691" y="253999"/>
                  </a:lnTo>
                  <a:close/>
                </a:path>
                <a:path w="343535" h="427989">
                  <a:moveTo>
                    <a:pt x="236704" y="184149"/>
                  </a:moveTo>
                  <a:lnTo>
                    <a:pt x="229835" y="182879"/>
                  </a:lnTo>
                  <a:lnTo>
                    <a:pt x="236732" y="182879"/>
                  </a:lnTo>
                  <a:lnTo>
                    <a:pt x="236704" y="184149"/>
                  </a:lnTo>
                  <a:close/>
                </a:path>
                <a:path w="343535" h="427989">
                  <a:moveTo>
                    <a:pt x="211577" y="311149"/>
                  </a:moveTo>
                  <a:lnTo>
                    <a:pt x="194921" y="311149"/>
                  </a:lnTo>
                  <a:lnTo>
                    <a:pt x="196504" y="309879"/>
                  </a:lnTo>
                  <a:lnTo>
                    <a:pt x="197211" y="307339"/>
                  </a:lnTo>
                  <a:lnTo>
                    <a:pt x="198314" y="307339"/>
                  </a:lnTo>
                  <a:lnTo>
                    <a:pt x="287646" y="217169"/>
                  </a:lnTo>
                  <a:lnTo>
                    <a:pt x="317415" y="187959"/>
                  </a:lnTo>
                  <a:lnTo>
                    <a:pt x="319394" y="185419"/>
                  </a:lnTo>
                  <a:lnTo>
                    <a:pt x="321429" y="184149"/>
                  </a:lnTo>
                  <a:lnTo>
                    <a:pt x="326207" y="184149"/>
                  </a:lnTo>
                  <a:lnTo>
                    <a:pt x="327423" y="185419"/>
                  </a:lnTo>
                  <a:lnTo>
                    <a:pt x="340077" y="185419"/>
                  </a:lnTo>
                  <a:lnTo>
                    <a:pt x="338957" y="198119"/>
                  </a:lnTo>
                  <a:lnTo>
                    <a:pt x="324426" y="198119"/>
                  </a:lnTo>
                  <a:lnTo>
                    <a:pt x="321910" y="200659"/>
                  </a:lnTo>
                  <a:lnTo>
                    <a:pt x="321005" y="201929"/>
                  </a:lnTo>
                  <a:lnTo>
                    <a:pt x="279477" y="243839"/>
                  </a:lnTo>
                  <a:lnTo>
                    <a:pt x="235517" y="287019"/>
                  </a:lnTo>
                  <a:lnTo>
                    <a:pt x="234810" y="289559"/>
                  </a:lnTo>
                  <a:lnTo>
                    <a:pt x="236478" y="292099"/>
                  </a:lnTo>
                  <a:lnTo>
                    <a:pt x="239706" y="298449"/>
                  </a:lnTo>
                  <a:lnTo>
                    <a:pt x="224633" y="298449"/>
                  </a:lnTo>
                  <a:lnTo>
                    <a:pt x="219094" y="303529"/>
                  </a:lnTo>
                  <a:lnTo>
                    <a:pt x="211577" y="311149"/>
                  </a:lnTo>
                  <a:close/>
                </a:path>
                <a:path w="343535" h="427989">
                  <a:moveTo>
                    <a:pt x="334264" y="204469"/>
                  </a:moveTo>
                  <a:lnTo>
                    <a:pt x="331691" y="204469"/>
                  </a:lnTo>
                  <a:lnTo>
                    <a:pt x="329543" y="203199"/>
                  </a:lnTo>
                  <a:lnTo>
                    <a:pt x="327960" y="203199"/>
                  </a:lnTo>
                  <a:lnTo>
                    <a:pt x="326518" y="201929"/>
                  </a:lnTo>
                  <a:lnTo>
                    <a:pt x="325698" y="200659"/>
                  </a:lnTo>
                  <a:lnTo>
                    <a:pt x="324426" y="198119"/>
                  </a:lnTo>
                  <a:lnTo>
                    <a:pt x="338957" y="198119"/>
                  </a:lnTo>
                  <a:lnTo>
                    <a:pt x="338759" y="200659"/>
                  </a:lnTo>
                  <a:lnTo>
                    <a:pt x="336582" y="203199"/>
                  </a:lnTo>
                  <a:lnTo>
                    <a:pt x="334264" y="204469"/>
                  </a:lnTo>
                  <a:close/>
                </a:path>
                <a:path w="343535" h="427989">
                  <a:moveTo>
                    <a:pt x="196815" y="269239"/>
                  </a:moveTo>
                  <a:lnTo>
                    <a:pt x="192914" y="269239"/>
                  </a:lnTo>
                  <a:lnTo>
                    <a:pt x="190963" y="267969"/>
                  </a:lnTo>
                  <a:lnTo>
                    <a:pt x="135413" y="212089"/>
                  </a:lnTo>
                  <a:lnTo>
                    <a:pt x="153213" y="212089"/>
                  </a:lnTo>
                  <a:lnTo>
                    <a:pt x="156308" y="214629"/>
                  </a:lnTo>
                  <a:lnTo>
                    <a:pt x="168743" y="227329"/>
                  </a:lnTo>
                  <a:lnTo>
                    <a:pt x="181747" y="240029"/>
                  </a:lnTo>
                  <a:lnTo>
                    <a:pt x="194921" y="253999"/>
                  </a:lnTo>
                  <a:lnTo>
                    <a:pt x="212691" y="253999"/>
                  </a:lnTo>
                  <a:lnTo>
                    <a:pt x="198766" y="267969"/>
                  </a:lnTo>
                  <a:lnTo>
                    <a:pt x="196815" y="269239"/>
                  </a:lnTo>
                  <a:close/>
                </a:path>
                <a:path w="343535" h="427989">
                  <a:moveTo>
                    <a:pt x="53520" y="350519"/>
                  </a:moveTo>
                  <a:lnTo>
                    <a:pt x="35818" y="350519"/>
                  </a:lnTo>
                  <a:lnTo>
                    <a:pt x="37910" y="347979"/>
                  </a:lnTo>
                  <a:lnTo>
                    <a:pt x="39012" y="346709"/>
                  </a:lnTo>
                  <a:lnTo>
                    <a:pt x="131512" y="253999"/>
                  </a:lnTo>
                  <a:lnTo>
                    <a:pt x="133434" y="252729"/>
                  </a:lnTo>
                  <a:lnTo>
                    <a:pt x="137307" y="252729"/>
                  </a:lnTo>
                  <a:lnTo>
                    <a:pt x="139229" y="253999"/>
                  </a:lnTo>
                  <a:lnTo>
                    <a:pt x="155662" y="270509"/>
                  </a:lnTo>
                  <a:lnTo>
                    <a:pt x="137307" y="270509"/>
                  </a:lnTo>
                  <a:lnTo>
                    <a:pt x="133403" y="284479"/>
                  </a:lnTo>
                  <a:lnTo>
                    <a:pt x="117970" y="284479"/>
                  </a:lnTo>
                  <a:lnTo>
                    <a:pt x="117179" y="285749"/>
                  </a:lnTo>
                  <a:lnTo>
                    <a:pt x="116641" y="287019"/>
                  </a:lnTo>
                  <a:lnTo>
                    <a:pt x="115567" y="288289"/>
                  </a:lnTo>
                  <a:lnTo>
                    <a:pt x="53520" y="350519"/>
                  </a:lnTo>
                  <a:close/>
                </a:path>
                <a:path w="343535" h="427989">
                  <a:moveTo>
                    <a:pt x="197013" y="325119"/>
                  </a:moveTo>
                  <a:lnTo>
                    <a:pt x="192858" y="325119"/>
                  </a:lnTo>
                  <a:lnTo>
                    <a:pt x="190766" y="323849"/>
                  </a:lnTo>
                  <a:lnTo>
                    <a:pt x="139766" y="273049"/>
                  </a:lnTo>
                  <a:lnTo>
                    <a:pt x="138636" y="271779"/>
                  </a:lnTo>
                  <a:lnTo>
                    <a:pt x="137307" y="270509"/>
                  </a:lnTo>
                  <a:lnTo>
                    <a:pt x="155662" y="270509"/>
                  </a:lnTo>
                  <a:lnTo>
                    <a:pt x="192320" y="307339"/>
                  </a:lnTo>
                  <a:lnTo>
                    <a:pt x="193168" y="308609"/>
                  </a:lnTo>
                  <a:lnTo>
                    <a:pt x="194921" y="311149"/>
                  </a:lnTo>
                  <a:lnTo>
                    <a:pt x="211577" y="311149"/>
                  </a:lnTo>
                  <a:lnTo>
                    <a:pt x="199049" y="323849"/>
                  </a:lnTo>
                  <a:lnTo>
                    <a:pt x="197013" y="325119"/>
                  </a:lnTo>
                  <a:close/>
                </a:path>
                <a:path w="343535" h="427989">
                  <a:moveTo>
                    <a:pt x="37599" y="365759"/>
                  </a:moveTo>
                  <a:lnTo>
                    <a:pt x="33669" y="365759"/>
                  </a:lnTo>
                  <a:lnTo>
                    <a:pt x="31718" y="364489"/>
                  </a:lnTo>
                  <a:lnTo>
                    <a:pt x="0" y="332739"/>
                  </a:lnTo>
                  <a:lnTo>
                    <a:pt x="0" y="330199"/>
                  </a:lnTo>
                  <a:lnTo>
                    <a:pt x="15572" y="313689"/>
                  </a:lnTo>
                  <a:lnTo>
                    <a:pt x="50829" y="279399"/>
                  </a:lnTo>
                  <a:lnTo>
                    <a:pt x="52836" y="278129"/>
                  </a:lnTo>
                  <a:lnTo>
                    <a:pt x="57303" y="278129"/>
                  </a:lnTo>
                  <a:lnTo>
                    <a:pt x="61685" y="281939"/>
                  </a:lnTo>
                  <a:lnTo>
                    <a:pt x="61402" y="285749"/>
                  </a:lnTo>
                  <a:lnTo>
                    <a:pt x="20326" y="327659"/>
                  </a:lnTo>
                  <a:lnTo>
                    <a:pt x="19025" y="328929"/>
                  </a:lnTo>
                  <a:lnTo>
                    <a:pt x="17357" y="328929"/>
                  </a:lnTo>
                  <a:lnTo>
                    <a:pt x="16057" y="330199"/>
                  </a:lnTo>
                  <a:lnTo>
                    <a:pt x="35818" y="350519"/>
                  </a:lnTo>
                  <a:lnTo>
                    <a:pt x="53520" y="350519"/>
                  </a:lnTo>
                  <a:lnTo>
                    <a:pt x="39549" y="364489"/>
                  </a:lnTo>
                  <a:lnTo>
                    <a:pt x="37599" y="365759"/>
                  </a:lnTo>
                  <a:close/>
                </a:path>
                <a:path w="343535" h="427989">
                  <a:moveTo>
                    <a:pt x="289315" y="427989"/>
                  </a:moveTo>
                  <a:lnTo>
                    <a:pt x="63126" y="427989"/>
                  </a:lnTo>
                  <a:lnTo>
                    <a:pt x="61515" y="426719"/>
                  </a:lnTo>
                  <a:lnTo>
                    <a:pt x="61515" y="405129"/>
                  </a:lnTo>
                  <a:lnTo>
                    <a:pt x="62577" y="397509"/>
                  </a:lnTo>
                  <a:lnTo>
                    <a:pt x="65688" y="391159"/>
                  </a:lnTo>
                  <a:lnTo>
                    <a:pt x="70798" y="386079"/>
                  </a:lnTo>
                  <a:lnTo>
                    <a:pt x="77855" y="382269"/>
                  </a:lnTo>
                  <a:lnTo>
                    <a:pt x="79127" y="382269"/>
                  </a:lnTo>
                  <a:lnTo>
                    <a:pt x="79777" y="380999"/>
                  </a:lnTo>
                  <a:lnTo>
                    <a:pt x="78439" y="372109"/>
                  </a:lnTo>
                  <a:lnTo>
                    <a:pt x="80664" y="363219"/>
                  </a:lnTo>
                  <a:lnTo>
                    <a:pt x="86405" y="356869"/>
                  </a:lnTo>
                  <a:lnTo>
                    <a:pt x="95609" y="351789"/>
                  </a:lnTo>
                  <a:lnTo>
                    <a:pt x="95580" y="340359"/>
                  </a:lnTo>
                  <a:lnTo>
                    <a:pt x="95269" y="331469"/>
                  </a:lnTo>
                  <a:lnTo>
                    <a:pt x="98068" y="325119"/>
                  </a:lnTo>
                  <a:lnTo>
                    <a:pt x="102478" y="317499"/>
                  </a:lnTo>
                  <a:lnTo>
                    <a:pt x="106627" y="311149"/>
                  </a:lnTo>
                  <a:lnTo>
                    <a:pt x="110542" y="303529"/>
                  </a:lnTo>
                  <a:lnTo>
                    <a:pt x="118140" y="289559"/>
                  </a:lnTo>
                  <a:lnTo>
                    <a:pt x="118733" y="288289"/>
                  </a:lnTo>
                  <a:lnTo>
                    <a:pt x="118960" y="287019"/>
                  </a:lnTo>
                  <a:lnTo>
                    <a:pt x="119440" y="285749"/>
                  </a:lnTo>
                  <a:lnTo>
                    <a:pt x="118932" y="284479"/>
                  </a:lnTo>
                  <a:lnTo>
                    <a:pt x="133403" y="284479"/>
                  </a:lnTo>
                  <a:lnTo>
                    <a:pt x="128550" y="297179"/>
                  </a:lnTo>
                  <a:lnTo>
                    <a:pt x="122542" y="309879"/>
                  </a:lnTo>
                  <a:lnTo>
                    <a:pt x="115172" y="321309"/>
                  </a:lnTo>
                  <a:lnTo>
                    <a:pt x="111053" y="328929"/>
                  </a:lnTo>
                  <a:lnTo>
                    <a:pt x="108850" y="336549"/>
                  </a:lnTo>
                  <a:lnTo>
                    <a:pt x="108147" y="344169"/>
                  </a:lnTo>
                  <a:lnTo>
                    <a:pt x="108528" y="351789"/>
                  </a:lnTo>
                  <a:lnTo>
                    <a:pt x="258020" y="351789"/>
                  </a:lnTo>
                  <a:lnTo>
                    <a:pt x="267401" y="356869"/>
                  </a:lnTo>
                  <a:lnTo>
                    <a:pt x="272918" y="363219"/>
                  </a:lnTo>
                  <a:lnTo>
                    <a:pt x="273251" y="364489"/>
                  </a:lnTo>
                  <a:lnTo>
                    <a:pt x="94563" y="364489"/>
                  </a:lnTo>
                  <a:lnTo>
                    <a:pt x="90972" y="368299"/>
                  </a:lnTo>
                  <a:lnTo>
                    <a:pt x="90690" y="377189"/>
                  </a:lnTo>
                  <a:lnTo>
                    <a:pt x="94506" y="380999"/>
                  </a:lnTo>
                  <a:lnTo>
                    <a:pt x="144855" y="380999"/>
                  </a:lnTo>
                  <a:lnTo>
                    <a:pt x="147654" y="383539"/>
                  </a:lnTo>
                  <a:lnTo>
                    <a:pt x="147597" y="387349"/>
                  </a:lnTo>
                  <a:lnTo>
                    <a:pt x="147456" y="391159"/>
                  </a:lnTo>
                  <a:lnTo>
                    <a:pt x="144770" y="393699"/>
                  </a:lnTo>
                  <a:lnTo>
                    <a:pt x="79325" y="393699"/>
                  </a:lnTo>
                  <a:lnTo>
                    <a:pt x="74745" y="397509"/>
                  </a:lnTo>
                  <a:lnTo>
                    <a:pt x="74180" y="402589"/>
                  </a:lnTo>
                  <a:lnTo>
                    <a:pt x="73954" y="405129"/>
                  </a:lnTo>
                  <a:lnTo>
                    <a:pt x="73944" y="407669"/>
                  </a:lnTo>
                  <a:lnTo>
                    <a:pt x="74152" y="410209"/>
                  </a:lnTo>
                  <a:lnTo>
                    <a:pt x="74152" y="415289"/>
                  </a:lnTo>
                  <a:lnTo>
                    <a:pt x="292029" y="415289"/>
                  </a:lnTo>
                  <a:lnTo>
                    <a:pt x="291802" y="425449"/>
                  </a:lnTo>
                  <a:lnTo>
                    <a:pt x="289315" y="427989"/>
                  </a:lnTo>
                  <a:close/>
                </a:path>
                <a:path w="343535" h="427989">
                  <a:moveTo>
                    <a:pt x="258020" y="351789"/>
                  </a:moveTo>
                  <a:lnTo>
                    <a:pt x="245524" y="351789"/>
                  </a:lnTo>
                  <a:lnTo>
                    <a:pt x="245044" y="344169"/>
                  </a:lnTo>
                  <a:lnTo>
                    <a:pt x="247192" y="336549"/>
                  </a:lnTo>
                  <a:lnTo>
                    <a:pt x="243178" y="328929"/>
                  </a:lnTo>
                  <a:lnTo>
                    <a:pt x="238686" y="321309"/>
                  </a:lnTo>
                  <a:lnTo>
                    <a:pt x="234064" y="313689"/>
                  </a:lnTo>
                  <a:lnTo>
                    <a:pt x="224633" y="298449"/>
                  </a:lnTo>
                  <a:lnTo>
                    <a:pt x="239706" y="298449"/>
                  </a:lnTo>
                  <a:lnTo>
                    <a:pt x="242860" y="303529"/>
                  </a:lnTo>
                  <a:lnTo>
                    <a:pt x="246131" y="309879"/>
                  </a:lnTo>
                  <a:lnTo>
                    <a:pt x="249708" y="314959"/>
                  </a:lnTo>
                  <a:lnTo>
                    <a:pt x="253577" y="322579"/>
                  </a:lnTo>
                  <a:lnTo>
                    <a:pt x="256334" y="328929"/>
                  </a:lnTo>
                  <a:lnTo>
                    <a:pt x="257878" y="335279"/>
                  </a:lnTo>
                  <a:lnTo>
                    <a:pt x="258029" y="340359"/>
                  </a:lnTo>
                  <a:lnTo>
                    <a:pt x="258020" y="351789"/>
                  </a:lnTo>
                  <a:close/>
                </a:path>
                <a:path w="343535" h="427989">
                  <a:moveTo>
                    <a:pt x="292029" y="415289"/>
                  </a:moveTo>
                  <a:lnTo>
                    <a:pt x="279449" y="415289"/>
                  </a:lnTo>
                  <a:lnTo>
                    <a:pt x="279449" y="397509"/>
                  </a:lnTo>
                  <a:lnTo>
                    <a:pt x="276028" y="393699"/>
                  </a:lnTo>
                  <a:lnTo>
                    <a:pt x="166058" y="393699"/>
                  </a:lnTo>
                  <a:lnTo>
                    <a:pt x="163626" y="392429"/>
                  </a:lnTo>
                  <a:lnTo>
                    <a:pt x="161280" y="389889"/>
                  </a:lnTo>
                  <a:lnTo>
                    <a:pt x="159499" y="384809"/>
                  </a:lnTo>
                  <a:lnTo>
                    <a:pt x="161280" y="382269"/>
                  </a:lnTo>
                  <a:lnTo>
                    <a:pt x="165803" y="380999"/>
                  </a:lnTo>
                  <a:lnTo>
                    <a:pt x="259773" y="380999"/>
                  </a:lnTo>
                  <a:lnTo>
                    <a:pt x="263306" y="377189"/>
                  </a:lnTo>
                  <a:lnTo>
                    <a:pt x="262430" y="370839"/>
                  </a:lnTo>
                  <a:lnTo>
                    <a:pt x="261780" y="367029"/>
                  </a:lnTo>
                  <a:lnTo>
                    <a:pt x="258500" y="364489"/>
                  </a:lnTo>
                  <a:lnTo>
                    <a:pt x="273251" y="364489"/>
                  </a:lnTo>
                  <a:lnTo>
                    <a:pt x="274916" y="370839"/>
                  </a:lnTo>
                  <a:lnTo>
                    <a:pt x="273738" y="380999"/>
                  </a:lnTo>
                  <a:lnTo>
                    <a:pt x="275349" y="382269"/>
                  </a:lnTo>
                  <a:lnTo>
                    <a:pt x="276989" y="382269"/>
                  </a:lnTo>
                  <a:lnTo>
                    <a:pt x="278600" y="383539"/>
                  </a:lnTo>
                  <a:lnTo>
                    <a:pt x="286177" y="387349"/>
                  </a:lnTo>
                  <a:lnTo>
                    <a:pt x="290926" y="392429"/>
                  </a:lnTo>
                  <a:lnTo>
                    <a:pt x="292092" y="406399"/>
                  </a:lnTo>
                  <a:lnTo>
                    <a:pt x="292029" y="415289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977173" y="1725373"/>
            <a:ext cx="5196205" cy="300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How</a:t>
            </a:r>
            <a:r>
              <a:rPr sz="2400" spc="-6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do</a:t>
            </a:r>
            <a:r>
              <a:rPr sz="24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you</a:t>
            </a:r>
            <a:r>
              <a:rPr sz="24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solve</a:t>
            </a:r>
            <a:r>
              <a:rPr sz="2400" spc="-6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spc="-10" dirty="0">
                <a:solidFill>
                  <a:srgbClr val="212529"/>
                </a:solidFill>
                <a:latin typeface="Open Sans"/>
                <a:cs typeface="Open Sans"/>
              </a:rPr>
              <a:t>problems?</a:t>
            </a:r>
            <a:endParaRPr sz="24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7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What</a:t>
            </a:r>
            <a:r>
              <a:rPr sz="2400" spc="-4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are</a:t>
            </a:r>
            <a:r>
              <a:rPr sz="24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12529"/>
                </a:solidFill>
                <a:latin typeface="Open Sans"/>
                <a:cs typeface="Open Sans"/>
              </a:rPr>
              <a:t>your</a:t>
            </a:r>
            <a:r>
              <a:rPr sz="2400" spc="-35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2400" spc="-10" dirty="0">
                <a:solidFill>
                  <a:srgbClr val="212529"/>
                </a:solidFill>
                <a:latin typeface="Open Sans"/>
                <a:cs typeface="Open Sans"/>
              </a:rPr>
              <a:t>strengths?</a:t>
            </a:r>
            <a:endParaRPr sz="2400">
              <a:latin typeface="Open Sans"/>
              <a:cs typeface="Open Sans"/>
            </a:endParaRPr>
          </a:p>
          <a:p>
            <a:pPr marL="19050" marR="5080">
              <a:lnSpc>
                <a:spcPts val="7240"/>
              </a:lnSpc>
              <a:spcBef>
                <a:spcPts val="335"/>
              </a:spcBef>
            </a:pPr>
            <a:r>
              <a:rPr sz="2400" dirty="0">
                <a:latin typeface="Open Sans"/>
                <a:cs typeface="Open Sans"/>
              </a:rPr>
              <a:t>What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is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your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spc="-10" dirty="0">
                <a:latin typeface="Open Sans"/>
                <a:cs typeface="Open Sans"/>
              </a:rPr>
              <a:t>immediate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career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spc="-10" dirty="0">
                <a:latin typeface="Open Sans"/>
                <a:cs typeface="Open Sans"/>
              </a:rPr>
              <a:t>goal? </a:t>
            </a:r>
            <a:r>
              <a:rPr sz="2400" dirty="0">
                <a:latin typeface="Open Sans"/>
                <a:cs typeface="Open Sans"/>
              </a:rPr>
              <a:t>What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do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you</a:t>
            </a:r>
            <a:r>
              <a:rPr sz="2400" spc="-5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study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or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plan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to</a:t>
            </a:r>
            <a:r>
              <a:rPr sz="2400" spc="-45" dirty="0">
                <a:latin typeface="Open Sans"/>
                <a:cs typeface="Open Sans"/>
              </a:rPr>
              <a:t> </a:t>
            </a:r>
            <a:r>
              <a:rPr sz="2400" spc="-10" dirty="0">
                <a:latin typeface="Open Sans"/>
                <a:cs typeface="Open Sans"/>
              </a:rPr>
              <a:t>study?</a:t>
            </a:r>
            <a:endParaRPr sz="2400">
              <a:latin typeface="Open Sans"/>
              <a:cs typeface="Open San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234541"/>
            <a:ext cx="3670300" cy="4863465"/>
            <a:chOff x="-4762" y="234541"/>
            <a:chExt cx="3670300" cy="4863465"/>
          </a:xfrm>
        </p:grpSpPr>
        <p:sp>
          <p:nvSpPr>
            <p:cNvPr id="3" name="object 3"/>
            <p:cNvSpPr/>
            <p:nvPr/>
          </p:nvSpPr>
          <p:spPr>
            <a:xfrm>
              <a:off x="0" y="433385"/>
              <a:ext cx="3660775" cy="4659630"/>
            </a:xfrm>
            <a:custGeom>
              <a:avLst/>
              <a:gdLst/>
              <a:ahLst/>
              <a:cxnLst/>
              <a:rect l="l" t="t" r="r" b="b"/>
              <a:pathLst>
                <a:path w="3660775" h="4659630">
                  <a:moveTo>
                    <a:pt x="3660725" y="1830414"/>
                  </a:moveTo>
                  <a:lnTo>
                    <a:pt x="3660725" y="2395614"/>
                  </a:lnTo>
                  <a:lnTo>
                    <a:pt x="3660174" y="2445587"/>
                  </a:lnTo>
                  <a:lnTo>
                    <a:pt x="3658526" y="2495431"/>
                  </a:lnTo>
                  <a:lnTo>
                    <a:pt x="3655787" y="2545127"/>
                  </a:lnTo>
                  <a:lnTo>
                    <a:pt x="3651964" y="2594662"/>
                  </a:lnTo>
                  <a:lnTo>
                    <a:pt x="3647063" y="2644017"/>
                  </a:lnTo>
                  <a:lnTo>
                    <a:pt x="3641093" y="2693177"/>
                  </a:lnTo>
                  <a:lnTo>
                    <a:pt x="3634058" y="2742125"/>
                  </a:lnTo>
                  <a:lnTo>
                    <a:pt x="3625967" y="2790845"/>
                  </a:lnTo>
                  <a:lnTo>
                    <a:pt x="3616825" y="2839322"/>
                  </a:lnTo>
                  <a:lnTo>
                    <a:pt x="3606640" y="2887537"/>
                  </a:lnTo>
                  <a:lnTo>
                    <a:pt x="3595418" y="2935477"/>
                  </a:lnTo>
                  <a:lnTo>
                    <a:pt x="3583166" y="2983123"/>
                  </a:lnTo>
                  <a:lnTo>
                    <a:pt x="3569891" y="3030459"/>
                  </a:lnTo>
                  <a:lnTo>
                    <a:pt x="3555600" y="3077470"/>
                  </a:lnTo>
                  <a:lnTo>
                    <a:pt x="3540298" y="3124139"/>
                  </a:lnTo>
                  <a:lnTo>
                    <a:pt x="3523994" y="3170450"/>
                  </a:lnTo>
                  <a:lnTo>
                    <a:pt x="3506694" y="3216387"/>
                  </a:lnTo>
                  <a:lnTo>
                    <a:pt x="3488404" y="3261933"/>
                  </a:lnTo>
                  <a:lnTo>
                    <a:pt x="3469131" y="3307071"/>
                  </a:lnTo>
                  <a:lnTo>
                    <a:pt x="3448882" y="3351787"/>
                  </a:lnTo>
                  <a:lnTo>
                    <a:pt x="3427664" y="3396062"/>
                  </a:lnTo>
                  <a:lnTo>
                    <a:pt x="3405484" y="3439882"/>
                  </a:lnTo>
                  <a:lnTo>
                    <a:pt x="3382348" y="3483229"/>
                  </a:lnTo>
                  <a:lnTo>
                    <a:pt x="3358262" y="3526088"/>
                  </a:lnTo>
                  <a:lnTo>
                    <a:pt x="3333235" y="3568443"/>
                  </a:lnTo>
                  <a:lnTo>
                    <a:pt x="3307272" y="3610276"/>
                  </a:lnTo>
                  <a:lnTo>
                    <a:pt x="3280380" y="3651571"/>
                  </a:lnTo>
                  <a:lnTo>
                    <a:pt x="3252566" y="3692313"/>
                  </a:lnTo>
                  <a:lnTo>
                    <a:pt x="3223837" y="3732485"/>
                  </a:lnTo>
                  <a:lnTo>
                    <a:pt x="3194200" y="3772071"/>
                  </a:lnTo>
                  <a:lnTo>
                    <a:pt x="3163660" y="3811054"/>
                  </a:lnTo>
                  <a:lnTo>
                    <a:pt x="3132226" y="3849419"/>
                  </a:lnTo>
                  <a:lnTo>
                    <a:pt x="3099903" y="3887148"/>
                  </a:lnTo>
                  <a:lnTo>
                    <a:pt x="3066699" y="3924226"/>
                  </a:lnTo>
                  <a:lnTo>
                    <a:pt x="3032620" y="3960636"/>
                  </a:lnTo>
                  <a:lnTo>
                    <a:pt x="2997673" y="3996362"/>
                  </a:lnTo>
                  <a:lnTo>
                    <a:pt x="2961947" y="4031309"/>
                  </a:lnTo>
                  <a:lnTo>
                    <a:pt x="2925537" y="4065388"/>
                  </a:lnTo>
                  <a:lnTo>
                    <a:pt x="2888459" y="4098592"/>
                  </a:lnTo>
                  <a:lnTo>
                    <a:pt x="2850730" y="4130915"/>
                  </a:lnTo>
                  <a:lnTo>
                    <a:pt x="2812365" y="4162349"/>
                  </a:lnTo>
                  <a:lnTo>
                    <a:pt x="2773382" y="4192889"/>
                  </a:lnTo>
                  <a:lnTo>
                    <a:pt x="2733796" y="4222526"/>
                  </a:lnTo>
                  <a:lnTo>
                    <a:pt x="2693624" y="4251255"/>
                  </a:lnTo>
                  <a:lnTo>
                    <a:pt x="2652882" y="4279069"/>
                  </a:lnTo>
                  <a:lnTo>
                    <a:pt x="2611587" y="4305961"/>
                  </a:lnTo>
                  <a:lnTo>
                    <a:pt x="2569754" y="4331924"/>
                  </a:lnTo>
                  <a:lnTo>
                    <a:pt x="2527400" y="4356951"/>
                  </a:lnTo>
                  <a:lnTo>
                    <a:pt x="2484541" y="4381036"/>
                  </a:lnTo>
                  <a:lnTo>
                    <a:pt x="2441193" y="4404172"/>
                  </a:lnTo>
                  <a:lnTo>
                    <a:pt x="2397373" y="4426353"/>
                  </a:lnTo>
                  <a:lnTo>
                    <a:pt x="2353098" y="4447571"/>
                  </a:lnTo>
                  <a:lnTo>
                    <a:pt x="2308382" y="4467820"/>
                  </a:lnTo>
                  <a:lnTo>
                    <a:pt x="2263244" y="4487092"/>
                  </a:lnTo>
                  <a:lnTo>
                    <a:pt x="2217698" y="4505382"/>
                  </a:lnTo>
                  <a:lnTo>
                    <a:pt x="2171762" y="4522683"/>
                  </a:lnTo>
                  <a:lnTo>
                    <a:pt x="2125451" y="4538987"/>
                  </a:lnTo>
                  <a:lnTo>
                    <a:pt x="2078782" y="4554288"/>
                  </a:lnTo>
                  <a:lnTo>
                    <a:pt x="2031770" y="4568580"/>
                  </a:lnTo>
                  <a:lnTo>
                    <a:pt x="1984434" y="4581855"/>
                  </a:lnTo>
                  <a:lnTo>
                    <a:pt x="1936788" y="4594107"/>
                  </a:lnTo>
                  <a:lnTo>
                    <a:pt x="1888849" y="4605328"/>
                  </a:lnTo>
                  <a:lnTo>
                    <a:pt x="1840633" y="4615514"/>
                  </a:lnTo>
                  <a:lnTo>
                    <a:pt x="1792157" y="4624655"/>
                  </a:lnTo>
                  <a:lnTo>
                    <a:pt x="1743436" y="4632747"/>
                  </a:lnTo>
                  <a:lnTo>
                    <a:pt x="1694488" y="4639781"/>
                  </a:lnTo>
                  <a:lnTo>
                    <a:pt x="1645328" y="4645752"/>
                  </a:lnTo>
                  <a:lnTo>
                    <a:pt x="1595973" y="4650652"/>
                  </a:lnTo>
                  <a:lnTo>
                    <a:pt x="1546439" y="4654475"/>
                  </a:lnTo>
                  <a:lnTo>
                    <a:pt x="1496742" y="4657214"/>
                  </a:lnTo>
                  <a:lnTo>
                    <a:pt x="1446899" y="4658863"/>
                  </a:lnTo>
                  <a:lnTo>
                    <a:pt x="1396925" y="4659414"/>
                  </a:lnTo>
                  <a:lnTo>
                    <a:pt x="0" y="4659414"/>
                  </a:lnTo>
                </a:path>
                <a:path w="3660775" h="4659630">
                  <a:moveTo>
                    <a:pt x="0" y="0"/>
                  </a:moveTo>
                  <a:lnTo>
                    <a:pt x="3660725" y="1830414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81"/>
              <a:ext cx="3451040" cy="46143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71784" y="239304"/>
              <a:ext cx="217170" cy="255270"/>
            </a:xfrm>
            <a:custGeom>
              <a:avLst/>
              <a:gdLst/>
              <a:ahLst/>
              <a:cxnLst/>
              <a:rect l="l" t="t" r="r" b="b"/>
              <a:pathLst>
                <a:path w="217169" h="255270">
                  <a:moveTo>
                    <a:pt x="108299" y="254699"/>
                  </a:moveTo>
                  <a:lnTo>
                    <a:pt x="66144" y="244692"/>
                  </a:lnTo>
                  <a:lnTo>
                    <a:pt x="31720" y="217400"/>
                  </a:lnTo>
                  <a:lnTo>
                    <a:pt x="8510" y="176920"/>
                  </a:lnTo>
                  <a:lnTo>
                    <a:pt x="0" y="127349"/>
                  </a:lnTo>
                  <a:lnTo>
                    <a:pt x="8510" y="77779"/>
                  </a:lnTo>
                  <a:lnTo>
                    <a:pt x="31720" y="37299"/>
                  </a:lnTo>
                  <a:lnTo>
                    <a:pt x="66144" y="10007"/>
                  </a:lnTo>
                  <a:lnTo>
                    <a:pt x="108299" y="0"/>
                  </a:lnTo>
                  <a:lnTo>
                    <a:pt x="129526" y="2469"/>
                  </a:lnTo>
                  <a:lnTo>
                    <a:pt x="168384" y="21396"/>
                  </a:lnTo>
                  <a:lnTo>
                    <a:pt x="198404" y="56696"/>
                  </a:lnTo>
                  <a:lnTo>
                    <a:pt x="214499" y="102389"/>
                  </a:lnTo>
                  <a:lnTo>
                    <a:pt x="216599" y="127349"/>
                  </a:lnTo>
                  <a:lnTo>
                    <a:pt x="208089" y="176920"/>
                  </a:lnTo>
                  <a:lnTo>
                    <a:pt x="184879" y="217400"/>
                  </a:lnTo>
                  <a:lnTo>
                    <a:pt x="150455" y="244692"/>
                  </a:lnTo>
                  <a:lnTo>
                    <a:pt x="108299" y="254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1784" y="239304"/>
              <a:ext cx="217170" cy="255270"/>
            </a:xfrm>
            <a:custGeom>
              <a:avLst/>
              <a:gdLst/>
              <a:ahLst/>
              <a:cxnLst/>
              <a:rect l="l" t="t" r="r" b="b"/>
              <a:pathLst>
                <a:path w="217169" h="255270">
                  <a:moveTo>
                    <a:pt x="0" y="127349"/>
                  </a:moveTo>
                  <a:lnTo>
                    <a:pt x="8510" y="77779"/>
                  </a:lnTo>
                  <a:lnTo>
                    <a:pt x="31720" y="37299"/>
                  </a:lnTo>
                  <a:lnTo>
                    <a:pt x="66144" y="10007"/>
                  </a:lnTo>
                  <a:lnTo>
                    <a:pt x="108299" y="0"/>
                  </a:lnTo>
                  <a:lnTo>
                    <a:pt x="149744" y="9693"/>
                  </a:lnTo>
                  <a:lnTo>
                    <a:pt x="184879" y="37299"/>
                  </a:lnTo>
                  <a:lnTo>
                    <a:pt x="208356" y="78615"/>
                  </a:lnTo>
                  <a:lnTo>
                    <a:pt x="216599" y="127349"/>
                  </a:lnTo>
                  <a:lnTo>
                    <a:pt x="208089" y="176920"/>
                  </a:lnTo>
                  <a:lnTo>
                    <a:pt x="184879" y="217400"/>
                  </a:lnTo>
                  <a:lnTo>
                    <a:pt x="150455" y="244692"/>
                  </a:lnTo>
                  <a:lnTo>
                    <a:pt x="108299" y="254699"/>
                  </a:lnTo>
                  <a:lnTo>
                    <a:pt x="66144" y="244692"/>
                  </a:lnTo>
                  <a:lnTo>
                    <a:pt x="31720" y="217400"/>
                  </a:lnTo>
                  <a:lnTo>
                    <a:pt x="8510" y="176920"/>
                  </a:lnTo>
                  <a:lnTo>
                    <a:pt x="0" y="127349"/>
                  </a:lnTo>
                  <a:close/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6995" y="4531273"/>
              <a:ext cx="145499" cy="1454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89074" y="362600"/>
            <a:ext cx="3181985" cy="768350"/>
          </a:xfrm>
          <a:prstGeom prst="rect">
            <a:avLst/>
          </a:prstGeom>
          <a:ln w="9524">
            <a:solidFill>
              <a:srgbClr val="212529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459"/>
              </a:spcBef>
            </a:pPr>
            <a:r>
              <a:rPr spc="-10" dirty="0"/>
              <a:t>Examples</a:t>
            </a:r>
          </a:p>
        </p:txBody>
      </p:sp>
      <p:sp>
        <p:nvSpPr>
          <p:cNvPr id="9" name="object 9"/>
          <p:cNvSpPr/>
          <p:nvPr/>
        </p:nvSpPr>
        <p:spPr>
          <a:xfrm>
            <a:off x="4153427" y="2025083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249" y="304499"/>
                </a:moveTo>
                <a:lnTo>
                  <a:pt x="125335" y="179164"/>
                </a:lnTo>
                <a:lnTo>
                  <a:pt x="0" y="152249"/>
                </a:lnTo>
                <a:lnTo>
                  <a:pt x="125335" y="125335"/>
                </a:lnTo>
                <a:lnTo>
                  <a:pt x="152249" y="0"/>
                </a:lnTo>
                <a:lnTo>
                  <a:pt x="179164" y="125335"/>
                </a:lnTo>
                <a:lnTo>
                  <a:pt x="304499" y="152249"/>
                </a:lnTo>
                <a:lnTo>
                  <a:pt x="179164" y="179164"/>
                </a:lnTo>
                <a:lnTo>
                  <a:pt x="152249" y="304499"/>
                </a:lnTo>
                <a:close/>
              </a:path>
            </a:pathLst>
          </a:custGeom>
          <a:solidFill>
            <a:srgbClr val="009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dirty="0"/>
              <a:t>Working</a:t>
            </a:r>
            <a:r>
              <a:rPr spc="-35" dirty="0"/>
              <a:t> </a:t>
            </a:r>
            <a:r>
              <a:rPr spc="-10" dirty="0"/>
              <a:t>Professional</a:t>
            </a:r>
          </a:p>
          <a:p>
            <a:pPr marR="8890" algn="r">
              <a:lnSpc>
                <a:spcPct val="100000"/>
              </a:lnSpc>
            </a:pPr>
            <a:r>
              <a:rPr b="0" spc="-10" dirty="0">
                <a:latin typeface="Open Sans"/>
                <a:cs typeface="Open Sans"/>
              </a:rPr>
              <a:t>Financial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Analyst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Providing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Insights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for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Data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Driven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Decisions</a:t>
            </a:r>
          </a:p>
          <a:p>
            <a:pPr marR="104775" algn="r">
              <a:lnSpc>
                <a:spcPct val="100000"/>
              </a:lnSpc>
              <a:spcBef>
                <a:spcPts val="1485"/>
              </a:spcBef>
            </a:pPr>
            <a:r>
              <a:rPr dirty="0"/>
              <a:t>High</a:t>
            </a:r>
            <a:r>
              <a:rPr spc="-30" dirty="0"/>
              <a:t> </a:t>
            </a:r>
            <a:r>
              <a:rPr spc="-10" dirty="0"/>
              <a:t>Schooler</a:t>
            </a:r>
          </a:p>
          <a:p>
            <a:pPr marL="92710" marR="82550" indent="2590165" algn="r">
              <a:lnSpc>
                <a:spcPct val="100000"/>
              </a:lnSpc>
            </a:pPr>
            <a:r>
              <a:rPr b="0" dirty="0">
                <a:latin typeface="Open Sans"/>
                <a:cs typeface="Open Sans"/>
              </a:rPr>
              <a:t>Gadget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Lover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Aspiring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Engineer </a:t>
            </a:r>
            <a:r>
              <a:rPr b="0" dirty="0">
                <a:latin typeface="Open Sans"/>
                <a:cs typeface="Open Sans"/>
              </a:rPr>
              <a:t>Seeking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Summer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Internship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Interest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Data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Analysis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&amp;</a:t>
            </a:r>
            <a:r>
              <a:rPr b="0" spc="-4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Computer</a:t>
            </a:r>
          </a:p>
          <a:p>
            <a:pPr marR="80010" algn="r">
              <a:lnSpc>
                <a:spcPct val="100000"/>
              </a:lnSpc>
            </a:pPr>
            <a:r>
              <a:rPr b="0" spc="-10" dirty="0">
                <a:latin typeface="Open Sans"/>
                <a:cs typeface="Open Sans"/>
              </a:rPr>
              <a:t>Science</a:t>
            </a:r>
          </a:p>
          <a:p>
            <a:pPr marR="5715" algn="r">
              <a:lnSpc>
                <a:spcPct val="100000"/>
              </a:lnSpc>
              <a:spcBef>
                <a:spcPts val="1110"/>
              </a:spcBef>
            </a:pPr>
            <a:r>
              <a:rPr dirty="0"/>
              <a:t>Undergraduate</a:t>
            </a:r>
            <a:r>
              <a:rPr spc="-40" dirty="0"/>
              <a:t> </a:t>
            </a:r>
            <a:r>
              <a:rPr dirty="0"/>
              <a:t>or</a:t>
            </a:r>
            <a:r>
              <a:rPr spc="-40" dirty="0"/>
              <a:t> </a:t>
            </a:r>
            <a:r>
              <a:rPr dirty="0"/>
              <a:t>Graduate</a:t>
            </a:r>
            <a:r>
              <a:rPr spc="-35" dirty="0"/>
              <a:t> </a:t>
            </a:r>
            <a:r>
              <a:rPr spc="-10" dirty="0"/>
              <a:t>Student</a:t>
            </a:r>
          </a:p>
          <a:p>
            <a:pPr marR="7620" algn="r">
              <a:lnSpc>
                <a:spcPct val="100000"/>
              </a:lnSpc>
            </a:pPr>
            <a:r>
              <a:rPr b="0" spc="-10" dirty="0">
                <a:latin typeface="Open Sans"/>
                <a:cs typeface="Open Sans"/>
              </a:rPr>
              <a:t>Marketing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Intern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at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American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Red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Cross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Social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Media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Content</a:t>
            </a:r>
          </a:p>
          <a:p>
            <a:pPr marR="5715" algn="r">
              <a:lnSpc>
                <a:spcPct val="100000"/>
              </a:lnSpc>
            </a:pPr>
            <a:r>
              <a:rPr b="0" dirty="0">
                <a:latin typeface="Open Sans"/>
                <a:cs typeface="Open Sans"/>
              </a:rPr>
              <a:t>Creator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Data</a:t>
            </a:r>
            <a:r>
              <a:rPr b="0" spc="-3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and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Analysis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00">
              <a:latin typeface="Open Sans"/>
              <a:cs typeface="Open Sans"/>
            </a:endParaRPr>
          </a:p>
          <a:p>
            <a:pPr marR="8255" algn="r">
              <a:lnSpc>
                <a:spcPct val="100000"/>
              </a:lnSpc>
              <a:spcBef>
                <a:spcPts val="5"/>
              </a:spcBef>
            </a:pPr>
            <a:r>
              <a:rPr b="0" spc="-10" dirty="0">
                <a:latin typeface="Open Sans"/>
                <a:cs typeface="Open Sans"/>
              </a:rPr>
              <a:t>Aspiring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Project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Manager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Master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of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Science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Business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spc="-50" dirty="0">
                <a:latin typeface="Open Sans"/>
                <a:cs typeface="Open Sans"/>
              </a:rPr>
              <a:t>|</a:t>
            </a:r>
          </a:p>
          <a:p>
            <a:pPr marR="6350" algn="r">
              <a:lnSpc>
                <a:spcPct val="100000"/>
              </a:lnSpc>
            </a:pPr>
            <a:r>
              <a:rPr b="0" dirty="0">
                <a:latin typeface="Open Sans"/>
                <a:cs typeface="Open Sans"/>
              </a:rPr>
              <a:t>Experienced</a:t>
            </a:r>
            <a:r>
              <a:rPr b="0" spc="-4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in</a:t>
            </a:r>
            <a:r>
              <a:rPr b="0" spc="-4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Scrum</a:t>
            </a:r>
            <a:r>
              <a:rPr b="0" spc="-4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and</a:t>
            </a:r>
            <a:r>
              <a:rPr b="0" spc="-45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Agile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00">
              <a:latin typeface="Open Sans"/>
              <a:cs typeface="Open Sans"/>
            </a:endParaRPr>
          </a:p>
          <a:p>
            <a:pPr marL="1126490" marR="8255" indent="-1114425" algn="r">
              <a:lnSpc>
                <a:spcPct val="100000"/>
              </a:lnSpc>
            </a:pPr>
            <a:r>
              <a:rPr b="0" spc="-10" dirty="0">
                <a:latin typeface="Open Sans"/>
                <a:cs typeface="Open Sans"/>
              </a:rPr>
              <a:t>Combining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Psychology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and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Business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Education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to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Serve</a:t>
            </a:r>
            <a:r>
              <a:rPr b="0" spc="-30" dirty="0">
                <a:latin typeface="Open Sans"/>
                <a:cs typeface="Open Sans"/>
              </a:rPr>
              <a:t> </a:t>
            </a:r>
            <a:r>
              <a:rPr b="0" spc="-10" dirty="0">
                <a:latin typeface="Open Sans"/>
                <a:cs typeface="Open Sans"/>
              </a:rPr>
              <a:t>Marginalized Communities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|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Critical</a:t>
            </a:r>
            <a:r>
              <a:rPr b="0" spc="-20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Thinker</a:t>
            </a:r>
            <a:r>
              <a:rPr b="0" spc="-25" dirty="0">
                <a:latin typeface="Open Sans"/>
                <a:cs typeface="Open Sans"/>
              </a:rPr>
              <a:t> </a:t>
            </a:r>
            <a:r>
              <a:rPr b="0" dirty="0">
                <a:latin typeface="Open Sans"/>
                <a:cs typeface="Open Sans"/>
              </a:rPr>
              <a:t>and</a:t>
            </a:r>
            <a:r>
              <a:rPr b="0" spc="-20" dirty="0">
                <a:latin typeface="Open Sans"/>
                <a:cs typeface="Open Sans"/>
              </a:rPr>
              <a:t> Solutions-</a:t>
            </a:r>
            <a:r>
              <a:rPr b="0" spc="-10" dirty="0">
                <a:latin typeface="Open Sans"/>
                <a:cs typeface="Open Sans"/>
              </a:rPr>
              <a:t>Oriented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3867" y="2878299"/>
            <a:ext cx="2465070" cy="2270125"/>
            <a:chOff x="6683867" y="2878299"/>
            <a:chExt cx="2465070" cy="2270125"/>
          </a:xfrm>
        </p:grpSpPr>
        <p:sp>
          <p:nvSpPr>
            <p:cNvPr id="3" name="object 3"/>
            <p:cNvSpPr/>
            <p:nvPr/>
          </p:nvSpPr>
          <p:spPr>
            <a:xfrm>
              <a:off x="8424449" y="2878299"/>
              <a:ext cx="720090" cy="1497965"/>
            </a:xfrm>
            <a:custGeom>
              <a:avLst/>
              <a:gdLst/>
              <a:ahLst/>
              <a:cxnLst/>
              <a:rect l="l" t="t" r="r" b="b"/>
              <a:pathLst>
                <a:path w="720090" h="1497964">
                  <a:moveTo>
                    <a:pt x="0" y="1497899"/>
                  </a:moveTo>
                  <a:lnTo>
                    <a:pt x="0" y="0"/>
                  </a:lnTo>
                  <a:lnTo>
                    <a:pt x="364674" y="748949"/>
                  </a:lnTo>
                  <a:lnTo>
                    <a:pt x="0" y="1497899"/>
                  </a:lnTo>
                  <a:close/>
                </a:path>
                <a:path w="720090" h="1497964">
                  <a:moveTo>
                    <a:pt x="719549" y="1477773"/>
                  </a:moveTo>
                  <a:lnTo>
                    <a:pt x="364674" y="748949"/>
                  </a:lnTo>
                  <a:lnTo>
                    <a:pt x="719549" y="20126"/>
                  </a:lnTo>
                  <a:lnTo>
                    <a:pt x="719549" y="1477773"/>
                  </a:lnTo>
                  <a:close/>
                </a:path>
              </a:pathLst>
            </a:custGeom>
            <a:solidFill>
              <a:srgbClr val="009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53624" y="3615719"/>
              <a:ext cx="2290445" cy="1527810"/>
            </a:xfrm>
            <a:custGeom>
              <a:avLst/>
              <a:gdLst/>
              <a:ahLst/>
              <a:cxnLst/>
              <a:rect l="l" t="t" r="r" b="b"/>
              <a:pathLst>
                <a:path w="2290445" h="1527810">
                  <a:moveTo>
                    <a:pt x="621256" y="0"/>
                  </a:moveTo>
                  <a:lnTo>
                    <a:pt x="2290375" y="0"/>
                  </a:lnTo>
                </a:path>
                <a:path w="2290445" h="1527810">
                  <a:moveTo>
                    <a:pt x="0" y="1527780"/>
                  </a:moveTo>
                  <a:lnTo>
                    <a:pt x="19" y="621237"/>
                  </a:lnTo>
                  <a:lnTo>
                    <a:pt x="1888" y="572687"/>
                  </a:lnTo>
                  <a:lnTo>
                    <a:pt x="7403" y="525160"/>
                  </a:lnTo>
                  <a:lnTo>
                    <a:pt x="16426" y="478793"/>
                  </a:lnTo>
                  <a:lnTo>
                    <a:pt x="28819" y="433724"/>
                  </a:lnTo>
                  <a:lnTo>
                    <a:pt x="44444" y="390091"/>
                  </a:lnTo>
                  <a:lnTo>
                    <a:pt x="63162" y="348032"/>
                  </a:lnTo>
                  <a:lnTo>
                    <a:pt x="84836" y="307686"/>
                  </a:lnTo>
                  <a:lnTo>
                    <a:pt x="109327" y="269191"/>
                  </a:lnTo>
                  <a:lnTo>
                    <a:pt x="136497" y="232685"/>
                  </a:lnTo>
                  <a:lnTo>
                    <a:pt x="166209" y="198305"/>
                  </a:lnTo>
                  <a:lnTo>
                    <a:pt x="198324" y="166190"/>
                  </a:lnTo>
                  <a:lnTo>
                    <a:pt x="232704" y="136478"/>
                  </a:lnTo>
                  <a:lnTo>
                    <a:pt x="269210" y="109308"/>
                  </a:lnTo>
                  <a:lnTo>
                    <a:pt x="307705" y="84817"/>
                  </a:lnTo>
                  <a:lnTo>
                    <a:pt x="348051" y="63143"/>
                  </a:lnTo>
                  <a:lnTo>
                    <a:pt x="390110" y="44424"/>
                  </a:lnTo>
                  <a:lnTo>
                    <a:pt x="433742" y="28800"/>
                  </a:lnTo>
                  <a:lnTo>
                    <a:pt x="478812" y="16407"/>
                  </a:lnTo>
                  <a:lnTo>
                    <a:pt x="525179" y="7384"/>
                  </a:lnTo>
                  <a:lnTo>
                    <a:pt x="572706" y="1869"/>
                  </a:lnTo>
                  <a:lnTo>
                    <a:pt x="621256" y="0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3867" y="4447917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5" y="139783"/>
                  </a:lnTo>
                  <a:lnTo>
                    <a:pt x="339599" y="169799"/>
                  </a:lnTo>
                  <a:lnTo>
                    <a:pt x="199815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2531" y="3539169"/>
              <a:ext cx="751840" cy="176530"/>
            </a:xfrm>
            <a:custGeom>
              <a:avLst/>
              <a:gdLst/>
              <a:ahLst/>
              <a:cxnLst/>
              <a:rect l="l" t="t" r="r" b="b"/>
              <a:pathLst>
                <a:path w="751840" h="176529">
                  <a:moveTo>
                    <a:pt x="396599" y="176149"/>
                  </a:moveTo>
                  <a:lnTo>
                    <a:pt x="0" y="88074"/>
                  </a:lnTo>
                  <a:lnTo>
                    <a:pt x="396599" y="0"/>
                  </a:lnTo>
                  <a:lnTo>
                    <a:pt x="751467" y="78807"/>
                  </a:lnTo>
                  <a:lnTo>
                    <a:pt x="751467" y="97342"/>
                  </a:lnTo>
                  <a:lnTo>
                    <a:pt x="396599" y="176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92531" y="3539169"/>
              <a:ext cx="751840" cy="176530"/>
            </a:xfrm>
            <a:custGeom>
              <a:avLst/>
              <a:gdLst/>
              <a:ahLst/>
              <a:cxnLst/>
              <a:rect l="l" t="t" r="r" b="b"/>
              <a:pathLst>
                <a:path w="751840" h="176529">
                  <a:moveTo>
                    <a:pt x="751467" y="97342"/>
                  </a:moveTo>
                  <a:lnTo>
                    <a:pt x="396599" y="176149"/>
                  </a:lnTo>
                  <a:lnTo>
                    <a:pt x="0" y="88074"/>
                  </a:lnTo>
                  <a:lnTo>
                    <a:pt x="396599" y="0"/>
                  </a:lnTo>
                  <a:lnTo>
                    <a:pt x="751467" y="78807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-4762"/>
            <a:ext cx="2383790" cy="2179320"/>
            <a:chOff x="0" y="-4762"/>
            <a:chExt cx="2383790" cy="21793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768" y="1698919"/>
              <a:ext cx="102899" cy="1028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2091689" cy="1757045"/>
            </a:xfrm>
            <a:custGeom>
              <a:avLst/>
              <a:gdLst/>
              <a:ahLst/>
              <a:cxnLst/>
              <a:rect l="l" t="t" r="r" b="b"/>
              <a:pathLst>
                <a:path w="2091689" h="1757045">
                  <a:moveTo>
                    <a:pt x="1470393" y="1756443"/>
                  </a:moveTo>
                  <a:lnTo>
                    <a:pt x="0" y="1756443"/>
                  </a:lnTo>
                </a:path>
                <a:path w="2091689" h="1757045">
                  <a:moveTo>
                    <a:pt x="2091654" y="0"/>
                  </a:moveTo>
                  <a:lnTo>
                    <a:pt x="2091630" y="1135206"/>
                  </a:lnTo>
                  <a:lnTo>
                    <a:pt x="2089761" y="1183756"/>
                  </a:lnTo>
                  <a:lnTo>
                    <a:pt x="2084246" y="1231283"/>
                  </a:lnTo>
                  <a:lnTo>
                    <a:pt x="2075222" y="1277650"/>
                  </a:lnTo>
                  <a:lnTo>
                    <a:pt x="2062830" y="1322719"/>
                  </a:lnTo>
                  <a:lnTo>
                    <a:pt x="2047205" y="1366352"/>
                  </a:lnTo>
                  <a:lnTo>
                    <a:pt x="2028487" y="1408410"/>
                  </a:lnTo>
                  <a:lnTo>
                    <a:pt x="2006813" y="1448756"/>
                  </a:lnTo>
                  <a:lnTo>
                    <a:pt x="1982322" y="1487252"/>
                  </a:lnTo>
                  <a:lnTo>
                    <a:pt x="1955151" y="1523758"/>
                  </a:lnTo>
                  <a:lnTo>
                    <a:pt x="1925439" y="1558138"/>
                  </a:lnTo>
                  <a:lnTo>
                    <a:pt x="1893325" y="1590253"/>
                  </a:lnTo>
                  <a:lnTo>
                    <a:pt x="1858945" y="1619964"/>
                  </a:lnTo>
                  <a:lnTo>
                    <a:pt x="1822438" y="1647135"/>
                  </a:lnTo>
                  <a:lnTo>
                    <a:pt x="1783943" y="1671626"/>
                  </a:lnTo>
                  <a:lnTo>
                    <a:pt x="1743597" y="1693300"/>
                  </a:lnTo>
                  <a:lnTo>
                    <a:pt x="1701539" y="1712018"/>
                  </a:lnTo>
                  <a:lnTo>
                    <a:pt x="1657906" y="1727643"/>
                  </a:lnTo>
                  <a:lnTo>
                    <a:pt x="1612837" y="1740036"/>
                  </a:lnTo>
                  <a:lnTo>
                    <a:pt x="1566470" y="1749059"/>
                  </a:lnTo>
                  <a:lnTo>
                    <a:pt x="1518942" y="1754574"/>
                  </a:lnTo>
                  <a:lnTo>
                    <a:pt x="1470393" y="1756443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29019" y="369695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339725" h="339725">
                  <a:moveTo>
                    <a:pt x="169799" y="339599"/>
                  </a:moveTo>
                  <a:lnTo>
                    <a:pt x="139783" y="199816"/>
                  </a:lnTo>
                  <a:lnTo>
                    <a:pt x="0" y="169799"/>
                  </a:lnTo>
                  <a:lnTo>
                    <a:pt x="139783" y="139783"/>
                  </a:lnTo>
                  <a:lnTo>
                    <a:pt x="169799" y="0"/>
                  </a:lnTo>
                  <a:lnTo>
                    <a:pt x="199816" y="139783"/>
                  </a:lnTo>
                  <a:lnTo>
                    <a:pt x="339599" y="169799"/>
                  </a:lnTo>
                  <a:lnTo>
                    <a:pt x="199816" y="199816"/>
                  </a:lnTo>
                  <a:lnTo>
                    <a:pt x="169799" y="339599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8593" y="0"/>
              <a:ext cx="560705" cy="236854"/>
            </a:xfrm>
            <a:custGeom>
              <a:avLst/>
              <a:gdLst/>
              <a:ahLst/>
              <a:cxnLst/>
              <a:rect l="l" t="t" r="r" b="b"/>
              <a:pathLst>
                <a:path w="560705" h="236854">
                  <a:moveTo>
                    <a:pt x="0" y="236694"/>
                  </a:moveTo>
                  <a:lnTo>
                    <a:pt x="0" y="0"/>
                  </a:lnTo>
                  <a:lnTo>
                    <a:pt x="253720" y="0"/>
                  </a:lnTo>
                  <a:lnTo>
                    <a:pt x="280212" y="20444"/>
                  </a:lnTo>
                  <a:lnTo>
                    <a:pt x="0" y="236694"/>
                  </a:lnTo>
                  <a:close/>
                </a:path>
                <a:path w="560705" h="236854">
                  <a:moveTo>
                    <a:pt x="560424" y="236694"/>
                  </a:moveTo>
                  <a:lnTo>
                    <a:pt x="280212" y="20444"/>
                  </a:lnTo>
                  <a:lnTo>
                    <a:pt x="306704" y="0"/>
                  </a:lnTo>
                  <a:lnTo>
                    <a:pt x="560424" y="0"/>
                  </a:lnTo>
                  <a:lnTo>
                    <a:pt x="560424" y="236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18593" y="0"/>
              <a:ext cx="560705" cy="236854"/>
            </a:xfrm>
            <a:custGeom>
              <a:avLst/>
              <a:gdLst/>
              <a:ahLst/>
              <a:cxnLst/>
              <a:rect l="l" t="t" r="r" b="b"/>
              <a:pathLst>
                <a:path w="560705" h="236854">
                  <a:moveTo>
                    <a:pt x="0" y="236694"/>
                  </a:moveTo>
                  <a:lnTo>
                    <a:pt x="0" y="0"/>
                  </a:lnTo>
                </a:path>
                <a:path w="560705" h="236854">
                  <a:moveTo>
                    <a:pt x="253720" y="0"/>
                  </a:moveTo>
                  <a:lnTo>
                    <a:pt x="280212" y="20444"/>
                  </a:lnTo>
                  <a:lnTo>
                    <a:pt x="306704" y="0"/>
                  </a:lnTo>
                </a:path>
                <a:path w="560705" h="236854">
                  <a:moveTo>
                    <a:pt x="560424" y="0"/>
                  </a:moveTo>
                  <a:lnTo>
                    <a:pt x="560424" y="236694"/>
                  </a:lnTo>
                  <a:lnTo>
                    <a:pt x="280212" y="20444"/>
                  </a:lnTo>
                  <a:lnTo>
                    <a:pt x="0" y="236694"/>
                  </a:lnTo>
                </a:path>
              </a:pathLst>
            </a:custGeom>
            <a:ln w="9524">
              <a:solidFill>
                <a:srgbClr val="2125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4425" y="1331449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799" y="0"/>
                  </a:moveTo>
                  <a:lnTo>
                    <a:pt x="467640" y="2818"/>
                  </a:lnTo>
                  <a:lnTo>
                    <a:pt x="514826" y="11064"/>
                  </a:lnTo>
                  <a:lnTo>
                    <a:pt x="560043" y="24424"/>
                  </a:lnTo>
                  <a:lnTo>
                    <a:pt x="602977" y="42582"/>
                  </a:lnTo>
                  <a:lnTo>
                    <a:pt x="643313" y="65225"/>
                  </a:lnTo>
                  <a:lnTo>
                    <a:pt x="680738" y="92038"/>
                  </a:lnTo>
                  <a:lnTo>
                    <a:pt x="714936" y="122707"/>
                  </a:lnTo>
                  <a:lnTo>
                    <a:pt x="745594" y="156918"/>
                  </a:lnTo>
                  <a:lnTo>
                    <a:pt x="772397" y="194355"/>
                  </a:lnTo>
                  <a:lnTo>
                    <a:pt x="795032" y="234706"/>
                  </a:lnTo>
                  <a:lnTo>
                    <a:pt x="813184" y="277655"/>
                  </a:lnTo>
                  <a:lnTo>
                    <a:pt x="826539" y="322888"/>
                  </a:lnTo>
                  <a:lnTo>
                    <a:pt x="834782" y="370091"/>
                  </a:lnTo>
                  <a:lnTo>
                    <a:pt x="837599" y="418949"/>
                  </a:lnTo>
                  <a:lnTo>
                    <a:pt x="834926" y="466222"/>
                  </a:lnTo>
                  <a:lnTo>
                    <a:pt x="827020" y="512527"/>
                  </a:lnTo>
                  <a:lnTo>
                    <a:pt x="814051" y="557455"/>
                  </a:lnTo>
                  <a:lnTo>
                    <a:pt x="796188" y="600596"/>
                  </a:lnTo>
                  <a:lnTo>
                    <a:pt x="773601" y="641539"/>
                  </a:lnTo>
                  <a:lnTo>
                    <a:pt x="746460" y="679874"/>
                  </a:lnTo>
                  <a:lnTo>
                    <a:pt x="714936" y="715192"/>
                  </a:lnTo>
                  <a:lnTo>
                    <a:pt x="679631" y="746728"/>
                  </a:lnTo>
                  <a:lnTo>
                    <a:pt x="641309" y="773878"/>
                  </a:lnTo>
                  <a:lnTo>
                    <a:pt x="600381" y="796473"/>
                  </a:lnTo>
                  <a:lnTo>
                    <a:pt x="557256" y="814342"/>
                  </a:lnTo>
                  <a:lnTo>
                    <a:pt x="512344" y="827316"/>
                  </a:lnTo>
                  <a:lnTo>
                    <a:pt x="466055" y="835225"/>
                  </a:lnTo>
                  <a:lnTo>
                    <a:pt x="418799" y="837899"/>
                  </a:lnTo>
                  <a:lnTo>
                    <a:pt x="369959" y="835081"/>
                  </a:lnTo>
                  <a:lnTo>
                    <a:pt x="322772" y="826835"/>
                  </a:lnTo>
                  <a:lnTo>
                    <a:pt x="277556" y="813475"/>
                  </a:lnTo>
                  <a:lnTo>
                    <a:pt x="234622" y="795317"/>
                  </a:lnTo>
                  <a:lnTo>
                    <a:pt x="194286" y="772674"/>
                  </a:lnTo>
                  <a:lnTo>
                    <a:pt x="156861" y="745861"/>
                  </a:lnTo>
                  <a:lnTo>
                    <a:pt x="122663" y="715192"/>
                  </a:lnTo>
                  <a:lnTo>
                    <a:pt x="92005" y="680981"/>
                  </a:lnTo>
                  <a:lnTo>
                    <a:pt x="65202" y="643544"/>
                  </a:lnTo>
                  <a:lnTo>
                    <a:pt x="42567" y="603193"/>
                  </a:lnTo>
                  <a:lnTo>
                    <a:pt x="24415" y="560244"/>
                  </a:lnTo>
                  <a:lnTo>
                    <a:pt x="11060" y="515011"/>
                  </a:lnTo>
                  <a:lnTo>
                    <a:pt x="2817" y="467808"/>
                  </a:lnTo>
                  <a:lnTo>
                    <a:pt x="0" y="418949"/>
                  </a:lnTo>
                  <a:lnTo>
                    <a:pt x="2817" y="370091"/>
                  </a:lnTo>
                  <a:lnTo>
                    <a:pt x="11060" y="322888"/>
                  </a:lnTo>
                  <a:lnTo>
                    <a:pt x="24415" y="277655"/>
                  </a:lnTo>
                  <a:lnTo>
                    <a:pt x="42567" y="234706"/>
                  </a:lnTo>
                  <a:lnTo>
                    <a:pt x="65202" y="194355"/>
                  </a:lnTo>
                  <a:lnTo>
                    <a:pt x="92005" y="156918"/>
                  </a:lnTo>
                  <a:lnTo>
                    <a:pt x="122663" y="122707"/>
                  </a:lnTo>
                  <a:lnTo>
                    <a:pt x="156861" y="92038"/>
                  </a:lnTo>
                  <a:lnTo>
                    <a:pt x="194286" y="65225"/>
                  </a:lnTo>
                  <a:lnTo>
                    <a:pt x="234622" y="42582"/>
                  </a:lnTo>
                  <a:lnTo>
                    <a:pt x="277556" y="24424"/>
                  </a:lnTo>
                  <a:lnTo>
                    <a:pt x="322772" y="11064"/>
                  </a:lnTo>
                  <a:lnTo>
                    <a:pt x="369959" y="2818"/>
                  </a:lnTo>
                  <a:lnTo>
                    <a:pt x="418799" y="0"/>
                  </a:lnTo>
                  <a:close/>
                </a:path>
              </a:pathLst>
            </a:custGeom>
            <a:ln w="9524">
              <a:solidFill>
                <a:srgbClr val="009D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7849" y="0"/>
              <a:ext cx="871219" cy="930275"/>
            </a:xfrm>
            <a:custGeom>
              <a:avLst/>
              <a:gdLst/>
              <a:ahLst/>
              <a:cxnLst/>
              <a:rect l="l" t="t" r="r" b="b"/>
              <a:pathLst>
                <a:path w="871219" h="930275">
                  <a:moveTo>
                    <a:pt x="435299" y="930200"/>
                  </a:moveTo>
                  <a:lnTo>
                    <a:pt x="386182" y="927421"/>
                  </a:lnTo>
                  <a:lnTo>
                    <a:pt x="338070" y="919203"/>
                  </a:lnTo>
                  <a:lnTo>
                    <a:pt x="291388" y="905723"/>
                  </a:lnTo>
                  <a:lnTo>
                    <a:pt x="246564" y="887156"/>
                  </a:lnTo>
                  <a:lnTo>
                    <a:pt x="204023" y="863680"/>
                  </a:lnTo>
                  <a:lnTo>
                    <a:pt x="164192" y="835470"/>
                  </a:lnTo>
                  <a:lnTo>
                    <a:pt x="127496" y="802703"/>
                  </a:lnTo>
                  <a:lnTo>
                    <a:pt x="94729" y="766007"/>
                  </a:lnTo>
                  <a:lnTo>
                    <a:pt x="66519" y="726176"/>
                  </a:lnTo>
                  <a:lnTo>
                    <a:pt x="43043" y="683635"/>
                  </a:lnTo>
                  <a:lnTo>
                    <a:pt x="24476" y="638811"/>
                  </a:lnTo>
                  <a:lnTo>
                    <a:pt x="10996" y="592130"/>
                  </a:lnTo>
                  <a:lnTo>
                    <a:pt x="2778" y="544017"/>
                  </a:lnTo>
                  <a:lnTo>
                    <a:pt x="0" y="494900"/>
                  </a:lnTo>
                  <a:lnTo>
                    <a:pt x="0" y="0"/>
                  </a:lnTo>
                </a:path>
                <a:path w="871219" h="930275">
                  <a:moveTo>
                    <a:pt x="870606" y="0"/>
                  </a:moveTo>
                  <a:lnTo>
                    <a:pt x="870599" y="494900"/>
                  </a:lnTo>
                  <a:lnTo>
                    <a:pt x="868045" y="542330"/>
                  </a:lnTo>
                  <a:lnTo>
                    <a:pt x="860559" y="588282"/>
                  </a:lnTo>
                  <a:lnTo>
                    <a:pt x="848408" y="632488"/>
                  </a:lnTo>
                  <a:lnTo>
                    <a:pt x="831855" y="674684"/>
                  </a:lnTo>
                  <a:lnTo>
                    <a:pt x="811168" y="714604"/>
                  </a:lnTo>
                  <a:lnTo>
                    <a:pt x="786612" y="751982"/>
                  </a:lnTo>
                  <a:lnTo>
                    <a:pt x="758452" y="786553"/>
                  </a:lnTo>
                  <a:lnTo>
                    <a:pt x="726953" y="818052"/>
                  </a:lnTo>
                  <a:lnTo>
                    <a:pt x="692382" y="846212"/>
                  </a:lnTo>
                  <a:lnTo>
                    <a:pt x="655004" y="870768"/>
                  </a:lnTo>
                  <a:lnTo>
                    <a:pt x="615084" y="891455"/>
                  </a:lnTo>
                  <a:lnTo>
                    <a:pt x="572888" y="908008"/>
                  </a:lnTo>
                  <a:lnTo>
                    <a:pt x="528682" y="920159"/>
                  </a:lnTo>
                  <a:lnTo>
                    <a:pt x="482730" y="927645"/>
                  </a:lnTo>
                  <a:lnTo>
                    <a:pt x="435299" y="930200"/>
                  </a:lnTo>
                </a:path>
              </a:pathLst>
            </a:custGeom>
            <a:ln w="9524">
              <a:solidFill>
                <a:srgbClr val="002D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9249" y="0"/>
              <a:ext cx="728345" cy="847090"/>
            </a:xfrm>
            <a:custGeom>
              <a:avLst/>
              <a:gdLst/>
              <a:ahLst/>
              <a:cxnLst/>
              <a:rect l="l" t="t" r="r" b="b"/>
              <a:pathLst>
                <a:path w="728345" h="847090">
                  <a:moveTo>
                    <a:pt x="364049" y="846530"/>
                  </a:moveTo>
                  <a:lnTo>
                    <a:pt x="316197" y="843373"/>
                  </a:lnTo>
                  <a:lnTo>
                    <a:pt x="269570" y="834058"/>
                  </a:lnTo>
                  <a:lnTo>
                    <a:pt x="224734" y="818819"/>
                  </a:lnTo>
                  <a:lnTo>
                    <a:pt x="182254" y="797890"/>
                  </a:lnTo>
                  <a:lnTo>
                    <a:pt x="142696" y="771507"/>
                  </a:lnTo>
                  <a:lnTo>
                    <a:pt x="106627" y="739902"/>
                  </a:lnTo>
                  <a:lnTo>
                    <a:pt x="75023" y="703833"/>
                  </a:lnTo>
                  <a:lnTo>
                    <a:pt x="48640" y="664276"/>
                  </a:lnTo>
                  <a:lnTo>
                    <a:pt x="27711" y="621796"/>
                  </a:lnTo>
                  <a:lnTo>
                    <a:pt x="12472" y="576960"/>
                  </a:lnTo>
                  <a:lnTo>
                    <a:pt x="3157" y="530332"/>
                  </a:lnTo>
                  <a:lnTo>
                    <a:pt x="0" y="482480"/>
                  </a:lnTo>
                  <a:lnTo>
                    <a:pt x="0" y="0"/>
                  </a:lnTo>
                  <a:lnTo>
                    <a:pt x="728105" y="0"/>
                  </a:lnTo>
                  <a:lnTo>
                    <a:pt x="728099" y="482480"/>
                  </a:lnTo>
                  <a:lnTo>
                    <a:pt x="724776" y="531880"/>
                  </a:lnTo>
                  <a:lnTo>
                    <a:pt x="715095" y="579259"/>
                  </a:lnTo>
                  <a:lnTo>
                    <a:pt x="699491" y="624185"/>
                  </a:lnTo>
                  <a:lnTo>
                    <a:pt x="678396" y="666223"/>
                  </a:lnTo>
                  <a:lnTo>
                    <a:pt x="652245" y="704940"/>
                  </a:lnTo>
                  <a:lnTo>
                    <a:pt x="621472" y="739902"/>
                  </a:lnTo>
                  <a:lnTo>
                    <a:pt x="586510" y="770676"/>
                  </a:lnTo>
                  <a:lnTo>
                    <a:pt x="547792" y="796827"/>
                  </a:lnTo>
                  <a:lnTo>
                    <a:pt x="505754" y="817921"/>
                  </a:lnTo>
                  <a:lnTo>
                    <a:pt x="460828" y="833526"/>
                  </a:lnTo>
                  <a:lnTo>
                    <a:pt x="413449" y="843207"/>
                  </a:lnTo>
                  <a:lnTo>
                    <a:pt x="364049" y="846530"/>
                  </a:lnTo>
                  <a:close/>
                </a:path>
              </a:pathLst>
            </a:custGeom>
            <a:solidFill>
              <a:srgbClr val="002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78649" y="929180"/>
            <a:ext cx="2595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212529"/>
                </a:solidFill>
              </a:rPr>
              <a:t>Workshop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178649" y="1587374"/>
            <a:ext cx="4915535" cy="2597150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455930" indent="-443230">
              <a:lnSpc>
                <a:spcPct val="100000"/>
              </a:lnSpc>
              <a:spcBef>
                <a:spcPts val="1960"/>
              </a:spcBef>
              <a:buAutoNum type="arabicPeriod"/>
              <a:tabLst>
                <a:tab pos="455930" algn="l"/>
              </a:tabLst>
            </a:pPr>
            <a:r>
              <a:rPr sz="3200" dirty="0">
                <a:solidFill>
                  <a:srgbClr val="212529"/>
                </a:solidFill>
                <a:latin typeface="Open Sans"/>
                <a:cs typeface="Open Sans"/>
              </a:rPr>
              <a:t>Update</a:t>
            </a:r>
            <a:r>
              <a:rPr sz="3200" spc="-3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200" u="heavy" dirty="0">
                <a:solidFill>
                  <a:srgbClr val="212529"/>
                </a:solidFill>
                <a:uFill>
                  <a:solidFill>
                    <a:srgbClr val="212529"/>
                  </a:solidFill>
                </a:uFill>
                <a:latin typeface="Open Sans"/>
                <a:cs typeface="Open Sans"/>
                <a:hlinkClick r:id="rId3"/>
              </a:rPr>
              <a:t>Privacy</a:t>
            </a:r>
            <a:r>
              <a:rPr sz="3200" u="heavy" spc="-45" dirty="0">
                <a:solidFill>
                  <a:srgbClr val="212529"/>
                </a:solidFill>
                <a:uFill>
                  <a:solidFill>
                    <a:srgbClr val="212529"/>
                  </a:solidFill>
                </a:uFill>
                <a:latin typeface="Open Sans"/>
                <a:cs typeface="Open Sans"/>
                <a:hlinkClick r:id="rId3"/>
              </a:rPr>
              <a:t> </a:t>
            </a:r>
            <a:r>
              <a:rPr sz="3200" u="heavy" spc="-10" dirty="0">
                <a:solidFill>
                  <a:srgbClr val="212529"/>
                </a:solidFill>
                <a:uFill>
                  <a:solidFill>
                    <a:srgbClr val="212529"/>
                  </a:solidFill>
                </a:uFill>
                <a:latin typeface="Open Sans"/>
                <a:cs typeface="Open Sans"/>
                <a:hlinkClick r:id="rId3"/>
              </a:rPr>
              <a:t>Settings</a:t>
            </a:r>
            <a:endParaRPr sz="3200" dirty="0">
              <a:latin typeface="Open Sans"/>
              <a:cs typeface="Open Sans"/>
            </a:endParaRPr>
          </a:p>
          <a:p>
            <a:pPr marL="461009" indent="-443230">
              <a:lnSpc>
                <a:spcPct val="100000"/>
              </a:lnSpc>
              <a:spcBef>
                <a:spcPts val="1860"/>
              </a:spcBef>
              <a:buAutoNum type="arabicPeriod"/>
              <a:tabLst>
                <a:tab pos="461009" algn="l"/>
              </a:tabLst>
            </a:pPr>
            <a:r>
              <a:rPr sz="3200" dirty="0">
                <a:solidFill>
                  <a:srgbClr val="212529"/>
                </a:solidFill>
                <a:latin typeface="Open Sans"/>
                <a:cs typeface="Open Sans"/>
              </a:rPr>
              <a:t>Edit</a:t>
            </a:r>
            <a:r>
              <a:rPr sz="3200" spc="-10" dirty="0">
                <a:solidFill>
                  <a:srgbClr val="212529"/>
                </a:solidFill>
                <a:latin typeface="Open Sans"/>
                <a:cs typeface="Open Sans"/>
              </a:rPr>
              <a:t> </a:t>
            </a:r>
            <a:r>
              <a:rPr sz="3200" u="heavy" spc="-10" dirty="0">
                <a:solidFill>
                  <a:srgbClr val="212529"/>
                </a:solidFill>
                <a:uFill>
                  <a:solidFill>
                    <a:srgbClr val="212529"/>
                  </a:solidFill>
                </a:uFill>
                <a:latin typeface="Open Sans"/>
                <a:cs typeface="Open Sans"/>
                <a:hlinkClick r:id="rId3"/>
              </a:rPr>
              <a:t>Proﬁle</a:t>
            </a:r>
            <a:endParaRPr sz="3200" dirty="0">
              <a:latin typeface="Open Sans"/>
              <a:cs typeface="Open Sans"/>
            </a:endParaRPr>
          </a:p>
          <a:p>
            <a:pPr marL="474345" indent="-456565">
              <a:lnSpc>
                <a:spcPct val="100000"/>
              </a:lnSpc>
              <a:spcBef>
                <a:spcPts val="1860"/>
              </a:spcBef>
              <a:buClr>
                <a:srgbClr val="212529"/>
              </a:buClr>
              <a:buAutoNum type="arabicPeriod"/>
              <a:tabLst>
                <a:tab pos="474345" algn="l"/>
              </a:tabLst>
            </a:pPr>
            <a:r>
              <a:rPr sz="3200" dirty="0">
                <a:solidFill>
                  <a:srgbClr val="990000"/>
                </a:solidFill>
                <a:latin typeface="Open Sans"/>
                <a:cs typeface="Open Sans"/>
              </a:rPr>
              <a:t>Update</a:t>
            </a:r>
            <a:r>
              <a:rPr sz="3200" spc="-3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3200" spc="-10" dirty="0">
                <a:solidFill>
                  <a:srgbClr val="990000"/>
                </a:solidFill>
                <a:latin typeface="Open Sans"/>
                <a:cs typeface="Open Sans"/>
              </a:rPr>
              <a:t>Headline:</a:t>
            </a:r>
            <a:endParaRPr sz="3200" dirty="0">
              <a:latin typeface="Open Sans"/>
              <a:cs typeface="Open Sans"/>
            </a:endParaRPr>
          </a:p>
          <a:p>
            <a:pPr marL="474980">
              <a:lnSpc>
                <a:spcPct val="100000"/>
              </a:lnSpc>
              <a:spcBef>
                <a:spcPts val="25"/>
              </a:spcBef>
            </a:pPr>
            <a:r>
              <a:rPr sz="2600" dirty="0">
                <a:solidFill>
                  <a:srgbClr val="990000"/>
                </a:solidFill>
                <a:latin typeface="Open Sans"/>
                <a:cs typeface="Open Sans"/>
              </a:rPr>
              <a:t>What</a:t>
            </a:r>
            <a:r>
              <a:rPr sz="2600" spc="-5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2600" dirty="0">
                <a:solidFill>
                  <a:srgbClr val="990000"/>
                </a:solidFill>
                <a:latin typeface="Open Sans"/>
                <a:cs typeface="Open Sans"/>
              </a:rPr>
              <a:t>do</a:t>
            </a:r>
            <a:r>
              <a:rPr sz="2600" spc="-45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2600" dirty="0">
                <a:solidFill>
                  <a:srgbClr val="990000"/>
                </a:solidFill>
                <a:latin typeface="Open Sans"/>
                <a:cs typeface="Open Sans"/>
              </a:rPr>
              <a:t>you</a:t>
            </a:r>
            <a:r>
              <a:rPr sz="2600" spc="-5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2600" dirty="0">
                <a:solidFill>
                  <a:srgbClr val="990000"/>
                </a:solidFill>
                <a:latin typeface="Open Sans"/>
                <a:cs typeface="Open Sans"/>
              </a:rPr>
              <a:t>aspire</a:t>
            </a:r>
            <a:r>
              <a:rPr sz="2600" spc="-45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2600" dirty="0">
                <a:solidFill>
                  <a:srgbClr val="990000"/>
                </a:solidFill>
                <a:latin typeface="Open Sans"/>
                <a:cs typeface="Open Sans"/>
              </a:rPr>
              <a:t>to</a:t>
            </a:r>
            <a:r>
              <a:rPr sz="2600" spc="-50" dirty="0">
                <a:solidFill>
                  <a:srgbClr val="990000"/>
                </a:solidFill>
                <a:latin typeface="Open Sans"/>
                <a:cs typeface="Open Sans"/>
              </a:rPr>
              <a:t> </a:t>
            </a:r>
            <a:r>
              <a:rPr sz="2600" spc="-25" dirty="0">
                <a:solidFill>
                  <a:srgbClr val="990000"/>
                </a:solidFill>
                <a:latin typeface="Open Sans"/>
                <a:cs typeface="Open Sans"/>
              </a:rPr>
              <a:t>be?</a:t>
            </a:r>
            <a:endParaRPr sz="2600" dirty="0">
              <a:latin typeface="Open Sans"/>
              <a:cs typeface="Open San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3800" y="347472"/>
            <a:ext cx="1318522" cy="8253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252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1016</Words>
  <Application>Microsoft Office PowerPoint</Application>
  <PresentationFormat>On-screen Show (16:9)</PresentationFormat>
  <Paragraphs>136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Gill Sans MT</vt:lpstr>
      <vt:lpstr>Open Sans</vt:lpstr>
      <vt:lpstr>Open Sans Light</vt:lpstr>
      <vt:lpstr>Tahoma</vt:lpstr>
      <vt:lpstr>Office Theme</vt:lpstr>
      <vt:lpstr>LinkedIn Optimization</vt:lpstr>
      <vt:lpstr>Why LinkedIn?</vt:lpstr>
      <vt:lpstr>85%</vt:lpstr>
      <vt:lpstr>What we are working on</vt:lpstr>
      <vt:lpstr>PowerPoint Presentation</vt:lpstr>
      <vt:lpstr>PowerPoint Presentation</vt:lpstr>
      <vt:lpstr>Headlines What do you aspire to be?</vt:lpstr>
      <vt:lpstr>Examples</vt:lpstr>
      <vt:lpstr>Workshop</vt:lpstr>
      <vt:lpstr>Professional Summary: What do I say?</vt:lpstr>
      <vt:lpstr>PowerPoint Presentation</vt:lpstr>
      <vt:lpstr>PowerPoint Presentation</vt:lpstr>
      <vt:lpstr>Examples</vt:lpstr>
      <vt:lpstr>Examples</vt:lpstr>
      <vt:lpstr>How do I ﬁnd the right keywords to add to my proﬁle?</vt:lpstr>
      <vt:lpstr>Recruiter’s View</vt:lpstr>
      <vt:lpstr>PowerPoint Presentation</vt:lpstr>
      <vt:lpstr>Example</vt:lpstr>
      <vt:lpstr>Most Common Words/ Phrases KEYWORDS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Presentation: How to make your profile best it can be: Prospective Graduate Students</dc:title>
  <dc:creator>Cheatham, Ryane Ellyce</dc:creator>
  <cp:lastModifiedBy>O'Quinn,Lisa R</cp:lastModifiedBy>
  <cp:revision>10</cp:revision>
  <cp:lastPrinted>2024-02-26T16:14:23Z</cp:lastPrinted>
  <dcterms:created xsi:type="dcterms:W3CDTF">2023-08-08T12:49:45Z</dcterms:created>
  <dcterms:modified xsi:type="dcterms:W3CDTF">2024-02-26T19:36:20Z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